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98" r:id="rId2"/>
  </p:sldMasterIdLst>
  <p:notesMasterIdLst>
    <p:notesMasterId r:id="rId11"/>
  </p:notesMasterIdLst>
  <p:handoutMasterIdLst>
    <p:handoutMasterId r:id="rId12"/>
  </p:handoutMasterIdLst>
  <p:sldIdLst>
    <p:sldId id="256" r:id="rId3"/>
    <p:sldId id="545" r:id="rId4"/>
    <p:sldId id="547" r:id="rId5"/>
    <p:sldId id="549" r:id="rId6"/>
    <p:sldId id="550" r:id="rId7"/>
    <p:sldId id="553" r:id="rId8"/>
    <p:sldId id="560" r:id="rId9"/>
    <p:sldId id="554" r:id="rId1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ADE4"/>
    <a:srgbClr val="D1E7F6"/>
    <a:srgbClr val="26B1E5"/>
    <a:srgbClr val="9BDBF3"/>
    <a:srgbClr val="30B4E6"/>
    <a:srgbClr val="FFFFFF"/>
    <a:srgbClr val="69C9ED"/>
    <a:srgbClr val="77CEEF"/>
    <a:srgbClr val="FFFF99"/>
    <a:srgbClr val="FF77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5BE263C-DBD7-4A20-BB59-AAB30ACAA65A}" styleName="Vidutinis stilius 3 – paryškinimas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Vidutinis stilius 1 – paryškinima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7460" autoAdjust="0"/>
  </p:normalViewPr>
  <p:slideViewPr>
    <p:cSldViewPr snapToGrid="0">
      <p:cViewPr varScale="1">
        <p:scale>
          <a:sx n="43" d="100"/>
          <a:sy n="43" d="100"/>
        </p:scale>
        <p:origin x="1205"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na Biveiniene" userId="2efdc981-d80c-49a4-a85c-3240cea0774f" providerId="ADAL" clId="{C4666F7D-69FF-4F97-9036-15A0F6B0BE3F}"/>
    <pc:docChg chg="undo custSel delSld modSld">
      <pc:chgData name="Ona Biveiniene" userId="2efdc981-d80c-49a4-a85c-3240cea0774f" providerId="ADAL" clId="{C4666F7D-69FF-4F97-9036-15A0F6B0BE3F}" dt="2021-11-18T12:49:43.361" v="78" actId="113"/>
      <pc:docMkLst>
        <pc:docMk/>
      </pc:docMkLst>
      <pc:sldChg chg="modSp mod">
        <pc:chgData name="Ona Biveiniene" userId="2efdc981-d80c-49a4-a85c-3240cea0774f" providerId="ADAL" clId="{C4666F7D-69FF-4F97-9036-15A0F6B0BE3F}" dt="2021-11-18T12:44:21.824" v="59"/>
        <pc:sldMkLst>
          <pc:docMk/>
          <pc:sldMk cId="2069886324" sldId="256"/>
        </pc:sldMkLst>
        <pc:spChg chg="mod">
          <ac:chgData name="Ona Biveiniene" userId="2efdc981-d80c-49a4-a85c-3240cea0774f" providerId="ADAL" clId="{C4666F7D-69FF-4F97-9036-15A0F6B0BE3F}" dt="2021-11-18T12:44:21.824" v="59"/>
          <ac:spMkLst>
            <pc:docMk/>
            <pc:sldMk cId="2069886324" sldId="256"/>
            <ac:spMk id="2" creationId="{469DF5E2-3270-42BC-B6EC-A2DD4C0B4D07}"/>
          </ac:spMkLst>
        </pc:spChg>
      </pc:sldChg>
      <pc:sldChg chg="modSp del mod">
        <pc:chgData name="Ona Biveiniene" userId="2efdc981-d80c-49a4-a85c-3240cea0774f" providerId="ADAL" clId="{C4666F7D-69FF-4F97-9036-15A0F6B0BE3F}" dt="2021-11-18T12:45:37.949" v="64" actId="2696"/>
        <pc:sldMkLst>
          <pc:docMk/>
          <pc:sldMk cId="3366124701" sldId="546"/>
        </pc:sldMkLst>
        <pc:spChg chg="mod">
          <ac:chgData name="Ona Biveiniene" userId="2efdc981-d80c-49a4-a85c-3240cea0774f" providerId="ADAL" clId="{C4666F7D-69FF-4F97-9036-15A0F6B0BE3F}" dt="2021-11-18T12:45:03.246" v="62" actId="113"/>
          <ac:spMkLst>
            <pc:docMk/>
            <pc:sldMk cId="3366124701" sldId="546"/>
            <ac:spMk id="4" creationId="{90578A28-DB24-42FA-A162-2042645C9BAD}"/>
          </ac:spMkLst>
        </pc:spChg>
        <pc:picChg chg="mod">
          <ac:chgData name="Ona Biveiniene" userId="2efdc981-d80c-49a4-a85c-3240cea0774f" providerId="ADAL" clId="{C4666F7D-69FF-4F97-9036-15A0F6B0BE3F}" dt="2021-11-18T12:45:04.902" v="63" actId="1076"/>
          <ac:picMkLst>
            <pc:docMk/>
            <pc:sldMk cId="3366124701" sldId="546"/>
            <ac:picMk id="2" creationId="{7BAFA3DD-5A90-4030-A318-7199135B9F28}"/>
          </ac:picMkLst>
        </pc:picChg>
      </pc:sldChg>
      <pc:sldChg chg="modSp mod">
        <pc:chgData name="Ona Biveiniene" userId="2efdc981-d80c-49a4-a85c-3240cea0774f" providerId="ADAL" clId="{C4666F7D-69FF-4F97-9036-15A0F6B0BE3F}" dt="2021-11-18T12:45:44.247" v="66" actId="113"/>
        <pc:sldMkLst>
          <pc:docMk/>
          <pc:sldMk cId="3396005362" sldId="547"/>
        </pc:sldMkLst>
        <pc:spChg chg="mod">
          <ac:chgData name="Ona Biveiniene" userId="2efdc981-d80c-49a4-a85c-3240cea0774f" providerId="ADAL" clId="{C4666F7D-69FF-4F97-9036-15A0F6B0BE3F}" dt="2021-11-18T12:45:44.247" v="66" actId="113"/>
          <ac:spMkLst>
            <pc:docMk/>
            <pc:sldMk cId="3396005362" sldId="547"/>
            <ac:spMk id="4" creationId="{1BEE0D6F-1460-4647-BA94-D92236D458AA}"/>
          </ac:spMkLst>
        </pc:spChg>
      </pc:sldChg>
      <pc:sldChg chg="modSp mod">
        <pc:chgData name="Ona Biveiniene" userId="2efdc981-d80c-49a4-a85c-3240cea0774f" providerId="ADAL" clId="{C4666F7D-69FF-4F97-9036-15A0F6B0BE3F}" dt="2021-11-18T12:46:10.484" v="69" actId="1076"/>
        <pc:sldMkLst>
          <pc:docMk/>
          <pc:sldMk cId="2363942330" sldId="549"/>
        </pc:sldMkLst>
        <pc:spChg chg="mod">
          <ac:chgData name="Ona Biveiniene" userId="2efdc981-d80c-49a4-a85c-3240cea0774f" providerId="ADAL" clId="{C4666F7D-69FF-4F97-9036-15A0F6B0BE3F}" dt="2021-11-18T12:46:07.591" v="68" actId="207"/>
          <ac:spMkLst>
            <pc:docMk/>
            <pc:sldMk cId="2363942330" sldId="549"/>
            <ac:spMk id="4" creationId="{002351E4-B934-49E1-A2AA-147EAE8D7014}"/>
          </ac:spMkLst>
        </pc:spChg>
        <pc:picChg chg="mod">
          <ac:chgData name="Ona Biveiniene" userId="2efdc981-d80c-49a4-a85c-3240cea0774f" providerId="ADAL" clId="{C4666F7D-69FF-4F97-9036-15A0F6B0BE3F}" dt="2021-11-18T12:46:10.484" v="69" actId="1076"/>
          <ac:picMkLst>
            <pc:docMk/>
            <pc:sldMk cId="2363942330" sldId="549"/>
            <ac:picMk id="2" creationId="{2CEE4ED6-594B-413E-A90A-BF89F0D81A4D}"/>
          </ac:picMkLst>
        </pc:picChg>
      </pc:sldChg>
      <pc:sldChg chg="modSp mod">
        <pc:chgData name="Ona Biveiniene" userId="2efdc981-d80c-49a4-a85c-3240cea0774f" providerId="ADAL" clId="{C4666F7D-69FF-4F97-9036-15A0F6B0BE3F}" dt="2021-11-18T12:46:42.591" v="71" actId="113"/>
        <pc:sldMkLst>
          <pc:docMk/>
          <pc:sldMk cId="3431004703" sldId="550"/>
        </pc:sldMkLst>
        <pc:spChg chg="mod">
          <ac:chgData name="Ona Biveiniene" userId="2efdc981-d80c-49a4-a85c-3240cea0774f" providerId="ADAL" clId="{C4666F7D-69FF-4F97-9036-15A0F6B0BE3F}" dt="2021-11-18T12:46:42.591" v="71" actId="113"/>
          <ac:spMkLst>
            <pc:docMk/>
            <pc:sldMk cId="3431004703" sldId="550"/>
            <ac:spMk id="4" creationId="{710E4429-40CA-4903-86B6-B1AD3491A43B}"/>
          </ac:spMkLst>
        </pc:spChg>
      </pc:sldChg>
      <pc:sldChg chg="modSp mod">
        <pc:chgData name="Ona Biveiniene" userId="2efdc981-d80c-49a4-a85c-3240cea0774f" providerId="ADAL" clId="{C4666F7D-69FF-4F97-9036-15A0F6B0BE3F}" dt="2021-11-18T12:49:43.361" v="78" actId="113"/>
        <pc:sldMkLst>
          <pc:docMk/>
          <pc:sldMk cId="355102969" sldId="553"/>
        </pc:sldMkLst>
        <pc:spChg chg="mod">
          <ac:chgData name="Ona Biveiniene" userId="2efdc981-d80c-49a4-a85c-3240cea0774f" providerId="ADAL" clId="{C4666F7D-69FF-4F97-9036-15A0F6B0BE3F}" dt="2021-11-18T12:49:43.361" v="78" actId="113"/>
          <ac:spMkLst>
            <pc:docMk/>
            <pc:sldMk cId="355102969" sldId="553"/>
            <ac:spMk id="4" creationId="{1D8E244A-CBD5-42F6-9891-1D5BD80C7C69}"/>
          </ac:spMkLst>
        </pc:spChg>
      </pc:sldChg>
      <pc:sldChg chg="del">
        <pc:chgData name="Ona Biveiniene" userId="2efdc981-d80c-49a4-a85c-3240cea0774f" providerId="ADAL" clId="{C4666F7D-69FF-4F97-9036-15A0F6B0BE3F}" dt="2021-11-18T12:49:02.250" v="72" actId="2696"/>
        <pc:sldMkLst>
          <pc:docMk/>
          <pc:sldMk cId="3338582363" sldId="555"/>
        </pc:sldMkLst>
      </pc:sldChg>
      <pc:sldChg chg="del">
        <pc:chgData name="Ona Biveiniene" userId="2efdc981-d80c-49a4-a85c-3240cea0774f" providerId="ADAL" clId="{C4666F7D-69FF-4F97-9036-15A0F6B0BE3F}" dt="2021-11-18T12:49:11.722" v="73" actId="2696"/>
        <pc:sldMkLst>
          <pc:docMk/>
          <pc:sldMk cId="92237484" sldId="556"/>
        </pc:sldMkLst>
      </pc:sldChg>
      <pc:sldChg chg="del">
        <pc:chgData name="Ona Biveiniene" userId="2efdc981-d80c-49a4-a85c-3240cea0774f" providerId="ADAL" clId="{C4666F7D-69FF-4F97-9036-15A0F6B0BE3F}" dt="2021-11-18T12:49:16.148" v="74" actId="2696"/>
        <pc:sldMkLst>
          <pc:docMk/>
          <pc:sldMk cId="4171805967" sldId="557"/>
        </pc:sldMkLst>
      </pc:sldChg>
      <pc:sldChg chg="del">
        <pc:chgData name="Ona Biveiniene" userId="2efdc981-d80c-49a4-a85c-3240cea0774f" providerId="ADAL" clId="{C4666F7D-69FF-4F97-9036-15A0F6B0BE3F}" dt="2021-11-18T12:49:20.828" v="75" actId="2696"/>
        <pc:sldMkLst>
          <pc:docMk/>
          <pc:sldMk cId="1169974214" sldId="55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4"/>
            <a:ext cx="3038475" cy="46369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41" y="4"/>
            <a:ext cx="3038475" cy="463696"/>
          </a:xfrm>
          <a:prstGeom prst="rect">
            <a:avLst/>
          </a:prstGeom>
        </p:spPr>
        <p:txBody>
          <a:bodyPr vert="horz" lIns="91440" tIns="45720" rIns="91440" bIns="45720" rtlCol="0"/>
          <a:lstStyle>
            <a:lvl1pPr algn="r">
              <a:defRPr sz="1200"/>
            </a:lvl1pPr>
          </a:lstStyle>
          <a:p>
            <a:fld id="{04BE299B-B49F-492A-B050-32BE3D13A480}" type="datetimeFigureOut">
              <a:rPr lang="en-US" smtClean="0"/>
              <a:t>11/18/2021</a:t>
            </a:fld>
            <a:endParaRPr lang="en-US"/>
          </a:p>
        </p:txBody>
      </p:sp>
      <p:sp>
        <p:nvSpPr>
          <p:cNvPr id="4" name="Footer Placeholder 3"/>
          <p:cNvSpPr>
            <a:spLocks noGrp="1"/>
          </p:cNvSpPr>
          <p:nvPr>
            <p:ph type="ftr" sz="quarter" idx="2"/>
          </p:nvPr>
        </p:nvSpPr>
        <p:spPr>
          <a:xfrm>
            <a:off x="4" y="8772381"/>
            <a:ext cx="3038475" cy="46369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41" y="8772381"/>
            <a:ext cx="3038475" cy="463696"/>
          </a:xfrm>
          <a:prstGeom prst="rect">
            <a:avLst/>
          </a:prstGeom>
        </p:spPr>
        <p:txBody>
          <a:bodyPr vert="horz" lIns="91440" tIns="45720" rIns="91440" bIns="45720" rtlCol="0" anchor="b"/>
          <a:lstStyle>
            <a:lvl1pPr algn="r">
              <a:defRPr sz="1200"/>
            </a:lvl1pPr>
          </a:lstStyle>
          <a:p>
            <a:fld id="{33BA68C8-6FBE-4410-989D-5EE12FF12572}" type="slidenum">
              <a:rPr lang="en-US" smtClean="0"/>
              <a:t>‹#›</a:t>
            </a:fld>
            <a:endParaRPr lang="en-US"/>
          </a:p>
        </p:txBody>
      </p:sp>
    </p:spTree>
    <p:extLst>
      <p:ext uri="{BB962C8B-B14F-4D97-AF65-F5344CB8AC3E}">
        <p14:creationId xmlns:p14="http://schemas.microsoft.com/office/powerpoint/2010/main" val="1699830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340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970941" y="3"/>
            <a:ext cx="3037840" cy="463408"/>
          </a:xfrm>
          <a:prstGeom prst="rect">
            <a:avLst/>
          </a:prstGeom>
        </p:spPr>
        <p:txBody>
          <a:bodyPr vert="horz" lIns="91440" tIns="45720" rIns="91440" bIns="45720" rtlCol="0"/>
          <a:lstStyle>
            <a:lvl1pPr algn="r">
              <a:defRPr sz="1200"/>
            </a:lvl1pPr>
          </a:lstStyle>
          <a:p>
            <a:fld id="{66BA41D0-9421-44EA-A2D4-835C236B42D8}" type="datetimeFigureOut">
              <a:rPr lang="lt-LT" smtClean="0"/>
              <a:pPr/>
              <a:t>2021-11-18</a:t>
            </a:fld>
            <a:endParaRPr lang="lt-LT"/>
          </a:p>
        </p:txBody>
      </p:sp>
      <p:sp>
        <p:nvSpPr>
          <p:cNvPr id="4" name="Slide Image Placeholder 3"/>
          <p:cNvSpPr>
            <a:spLocks noGrp="1" noRot="1" noChangeAspect="1"/>
          </p:cNvSpPr>
          <p:nvPr>
            <p:ph type="sldImg" idx="2"/>
          </p:nvPr>
        </p:nvSpPr>
        <p:spPr>
          <a:xfrm>
            <a:off x="735013" y="1154113"/>
            <a:ext cx="5540375" cy="3116262"/>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701042" y="4444862"/>
            <a:ext cx="5608320" cy="363670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772670"/>
            <a:ext cx="3037840" cy="463407"/>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970941" y="8772670"/>
            <a:ext cx="3037840" cy="463407"/>
          </a:xfrm>
          <a:prstGeom prst="rect">
            <a:avLst/>
          </a:prstGeom>
        </p:spPr>
        <p:txBody>
          <a:bodyPr vert="horz" lIns="91440" tIns="45720" rIns="91440" bIns="45720" rtlCol="0" anchor="b"/>
          <a:lstStyle>
            <a:lvl1pPr algn="r">
              <a:defRPr sz="1200"/>
            </a:lvl1pPr>
          </a:lstStyle>
          <a:p>
            <a:fld id="{D042BF6C-E9E9-4625-B8F0-D99CB28F8478}" type="slidenum">
              <a:rPr lang="lt-LT" smtClean="0"/>
              <a:pPr/>
              <a:t>‹#›</a:t>
            </a:fld>
            <a:endParaRPr lang="lt-LT"/>
          </a:p>
        </p:txBody>
      </p:sp>
    </p:spTree>
    <p:extLst>
      <p:ext uri="{BB962C8B-B14F-4D97-AF65-F5344CB8AC3E}">
        <p14:creationId xmlns:p14="http://schemas.microsoft.com/office/powerpoint/2010/main" val="470437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10"/>
          </p:nvPr>
        </p:nvSpPr>
        <p:spPr/>
        <p:txBody>
          <a:bodyPr/>
          <a:lstStyle/>
          <a:p>
            <a:fld id="{D042BF6C-E9E9-4625-B8F0-D99CB28F8478}" type="slidenum">
              <a:rPr lang="lt-LT" smtClean="0"/>
              <a:pPr/>
              <a:t>1</a:t>
            </a:fld>
            <a:endParaRPr lang="lt-LT" dirty="0"/>
          </a:p>
        </p:txBody>
      </p:sp>
    </p:spTree>
    <p:extLst>
      <p:ext uri="{BB962C8B-B14F-4D97-AF65-F5344CB8AC3E}">
        <p14:creationId xmlns:p14="http://schemas.microsoft.com/office/powerpoint/2010/main" val="30778600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6000" spc="-50" baseline="0">
                <a:solidFill>
                  <a:schemeClr val="tx1">
                    <a:lumMod val="85000"/>
                    <a:lumOff val="15000"/>
                  </a:schemeClr>
                </a:solidFill>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p>
            <a:fld id="{B69CB6CF-1992-4116-97DA-1AA159B02BFE}" type="slidenum">
              <a:rPr lang="lt-LT" smtClean="0"/>
              <a:pPr/>
              <a:t>‹#›</a:t>
            </a:fld>
            <a:endParaRPr lang="lt-LT"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2" descr="http://sc.bns.lt/logos/1/20170128193914_cpo-logo-LT-RGB-600px.png"/>
          <p:cNvPicPr>
            <a:picLocks noChangeAspect="1" noChangeArrowheads="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5463708" y="284671"/>
            <a:ext cx="1955707" cy="1173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727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537308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235472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Content with Caption">
    <p:spTree>
      <p:nvGrpSpPr>
        <p:cNvPr id="1" name=""/>
        <p:cNvGrpSpPr/>
        <p:nvPr/>
      </p:nvGrpSpPr>
      <p:grpSpPr>
        <a:xfrm>
          <a:off x="0" y="0"/>
          <a:ext cx="0" cy="0"/>
          <a:chOff x="0" y="0"/>
          <a:chExt cx="0" cy="0"/>
        </a:xfrm>
      </p:grpSpPr>
      <p:sp>
        <p:nvSpPr>
          <p:cNvPr id="8" name="Rectangle 7"/>
          <p:cNvSpPr/>
          <p:nvPr/>
        </p:nvSpPr>
        <p:spPr>
          <a:xfrm>
            <a:off x="15" y="0"/>
            <a:ext cx="1363404"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363419" y="0"/>
            <a:ext cx="73728"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1771392" y="1791730"/>
            <a:ext cx="9521448" cy="4197589"/>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743" y="58995"/>
            <a:ext cx="1225570" cy="737385"/>
          </a:xfrm>
          <a:prstGeom prst="rect">
            <a:avLst/>
          </a:prstGeom>
        </p:spPr>
      </p:pic>
      <p:sp>
        <p:nvSpPr>
          <p:cNvPr id="4" name="Text Placeholder 3"/>
          <p:cNvSpPr>
            <a:spLocks noGrp="1"/>
          </p:cNvSpPr>
          <p:nvPr>
            <p:ph type="body" sz="quarter" idx="13"/>
          </p:nvPr>
        </p:nvSpPr>
        <p:spPr>
          <a:xfrm>
            <a:off x="407988" y="1544638"/>
            <a:ext cx="890587" cy="4559300"/>
          </a:xfrm>
        </p:spPr>
        <p:txBody>
          <a:bodyPr vert="vert270">
            <a:noAutofit/>
          </a:bodyPr>
          <a:lstStyle>
            <a:lvl1pPr>
              <a:defRPr sz="2800">
                <a:latin typeface="Calibri" panose="020F0502020204030204" pitchFamily="34" charset="0"/>
                <a:cs typeface="Calibri" panose="020F0502020204030204" pitchFamily="34" charset="0"/>
              </a:defRPr>
            </a:lvl1pPr>
            <a:lvl2pPr>
              <a:defRPr sz="2000">
                <a:latin typeface="Calibri" panose="020F0502020204030204" pitchFamily="34" charset="0"/>
                <a:cs typeface="Calibri" panose="020F0502020204030204" pitchFamily="34" charset="0"/>
              </a:defRPr>
            </a:lvl2pPr>
            <a:lvl3pPr>
              <a:defRPr sz="2000">
                <a:latin typeface="Calibri" panose="020F0502020204030204" pitchFamily="34" charset="0"/>
                <a:cs typeface="Calibri" panose="020F0502020204030204" pitchFamily="34" charset="0"/>
              </a:defRPr>
            </a:lvl3pPr>
            <a:lvl4pPr>
              <a:defRPr sz="2000">
                <a:latin typeface="Calibri" panose="020F0502020204030204" pitchFamily="34" charset="0"/>
                <a:cs typeface="Calibri" panose="020F0502020204030204" pitchFamily="34" charset="0"/>
              </a:defRPr>
            </a:lvl4pPr>
            <a:lvl5pPr>
              <a:defRPr sz="2000">
                <a:latin typeface="Calibri" panose="020F0502020204030204" pitchFamily="34" charset="0"/>
                <a:cs typeface="Calibri" panose="020F0502020204030204" pitchFamily="34" charset="0"/>
              </a:defRPr>
            </a:lvl5pPr>
          </a:lstStyle>
          <a:p>
            <a:pPr lvl="0"/>
            <a:r>
              <a:rPr lang="en-US" dirty="0"/>
              <a:t>Edit Master text styles</a:t>
            </a:r>
          </a:p>
        </p:txBody>
      </p:sp>
      <p:sp>
        <p:nvSpPr>
          <p:cNvPr id="13" name="Title Placeholder 1"/>
          <p:cNvSpPr>
            <a:spLocks noGrp="1"/>
          </p:cNvSpPr>
          <p:nvPr>
            <p:ph type="title"/>
          </p:nvPr>
        </p:nvSpPr>
        <p:spPr>
          <a:xfrm>
            <a:off x="1771392" y="219075"/>
            <a:ext cx="9521448" cy="1325563"/>
          </a:xfrm>
          <a:prstGeom prst="rect">
            <a:avLst/>
          </a:prstGeom>
        </p:spPr>
        <p:txBody>
          <a:bodyPr vert="horz" lIns="91440" tIns="45720" rIns="91440" bIns="45720" rtlCol="0" anchor="ctr">
            <a:normAutofit/>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454819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3256104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500333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2845110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9335155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11359536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12750857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1329758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1836710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37809439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39421215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37683952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8445026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2946324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48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9CB6CF-1992-4116-97DA-1AA159B02BFE}" type="slidenum">
              <a:rPr lang="lt-LT" smtClean="0"/>
              <a:pPr/>
              <a:t>‹#›</a:t>
            </a:fld>
            <a:endParaRPr lang="lt-L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2" descr="http://sc.bns.lt/logos/1/20170128193914_cpo-logo-LT-RGB-600px.png"/>
          <p:cNvPicPr>
            <a:picLocks noChangeAspect="1" noChangeArrowheads="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0473970" y="286603"/>
            <a:ext cx="1363419" cy="818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1726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554062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3779936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2948125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lt-L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lt-LT"/>
          </a:p>
        </p:txBody>
      </p:sp>
      <p:sp>
        <p:nvSpPr>
          <p:cNvPr id="9" name="Slide Number Placeholder 8"/>
          <p:cNvSpPr>
            <a:spLocks noGrp="1"/>
          </p:cNvSpPr>
          <p:nvPr>
            <p:ph type="sldNum" sz="quarter" idx="12"/>
          </p:nvPr>
        </p:nvSpPr>
        <p:spPr/>
        <p:txBody>
          <a:bodyPr/>
          <a:lstStyle/>
          <a:p>
            <a:fld id="{B69CB6CF-1992-4116-97DA-1AA159B02BFE}" type="slidenum">
              <a:rPr lang="lt-LT" smtClean="0"/>
              <a:pPr/>
              <a:t>‹#›</a:t>
            </a:fld>
            <a:endParaRPr lang="lt-LT"/>
          </a:p>
        </p:txBody>
      </p:sp>
      <p:pic>
        <p:nvPicPr>
          <p:cNvPr id="10" name="Picture 2" descr="http://sc.bns.lt/logos/1/20170128193914_cpo-logo-LT-RGB-600px.png"/>
          <p:cNvPicPr>
            <a:picLocks noChangeAspect="1" noChangeArrowheads="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0473970" y="286603"/>
            <a:ext cx="1363419" cy="818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5742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dirty="0"/>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lt-L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lt-L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9CB6CF-1992-4116-97DA-1AA159B02BFE}" type="slidenum">
              <a:rPr lang="lt-LT" smtClean="0"/>
              <a:pPr/>
              <a:t>‹#›</a:t>
            </a:fld>
            <a:endParaRPr lang="lt-LT"/>
          </a:p>
        </p:txBody>
      </p:sp>
      <p:pic>
        <p:nvPicPr>
          <p:cNvPr id="10" name="Picture 2" descr="http://sc.bns.lt/logos/1/20170128193914_cpo-logo-LT-RGB-600px.png"/>
          <p:cNvPicPr>
            <a:picLocks noChangeAspect="1" noChangeArrowheads="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0473970" y="286603"/>
            <a:ext cx="1363419" cy="818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5134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557640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937669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lt-L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lt-L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69CB6CF-1992-4116-97DA-1AA159B02BFE}" type="slidenum">
              <a:rPr lang="lt-LT" smtClean="0"/>
              <a:pPr/>
              <a:t>‹#›</a:t>
            </a:fld>
            <a:endParaRPr lang="lt-L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2" descr="http://sc.bns.lt/logos/1/20170128193914_cpo-logo-LT-RGB-600px.png"/>
          <p:cNvPicPr>
            <a:picLocks noChangeAspect="1" noChangeArrowheads="1"/>
          </p:cNvPicPr>
          <p:nvPr/>
        </p:nvPicPr>
        <p:blipFill>
          <a:blip r:embed="rId15"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0473970" y="286603"/>
            <a:ext cx="1363419" cy="818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9208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96" r:id="rId12"/>
    <p:sldLayoutId id="2147483697"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85000"/>
        </a:lnSpc>
        <a:spcBef>
          <a:spcPct val="0"/>
        </a:spcBef>
        <a:buNone/>
        <a:defRPr sz="4000" kern="1200" cap="all" spc="-50" baseline="0">
          <a:solidFill>
            <a:schemeClr val="tx1">
              <a:lumMod val="75000"/>
              <a:lumOff val="25000"/>
            </a:schemeClr>
          </a:solidFill>
          <a:latin typeface="+mj-lt"/>
          <a:ea typeface="+mj-ea"/>
          <a:cs typeface="+mj-cs"/>
        </a:defRPr>
      </a:lvl1pPr>
    </p:titleStyle>
    <p:bodyStyle>
      <a:lvl1pPr marL="342900" indent="-3429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3200" kern="1200">
          <a:solidFill>
            <a:schemeClr val="tx1">
              <a:lumMod val="75000"/>
              <a:lumOff val="25000"/>
            </a:schemeClr>
          </a:solidFill>
          <a:latin typeface="+mn-lt"/>
          <a:ea typeface="+mn-ea"/>
          <a:cs typeface="+mn-cs"/>
        </a:defRPr>
      </a:lvl1pPr>
      <a:lvl2pPr marL="48691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800" kern="1200">
          <a:solidFill>
            <a:schemeClr val="tx1">
              <a:lumMod val="75000"/>
              <a:lumOff val="25000"/>
            </a:schemeClr>
          </a:solidFill>
          <a:latin typeface="+mn-lt"/>
          <a:ea typeface="+mn-ea"/>
          <a:cs typeface="+mn-cs"/>
        </a:defRPr>
      </a:lvl2pPr>
      <a:lvl3pPr marL="66979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3pPr>
      <a:lvl4pPr marL="85267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103555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ED0BB1-F4AB-46CE-9B6B-8FD615A2915E}" type="slidenum">
              <a:rPr lang="en-US" smtClean="0"/>
              <a:pPr/>
              <a:t>‹#›</a:t>
            </a:fld>
            <a:endParaRPr lang="en-US"/>
          </a:p>
        </p:txBody>
      </p:sp>
    </p:spTree>
    <p:extLst>
      <p:ext uri="{BB962C8B-B14F-4D97-AF65-F5344CB8AC3E}">
        <p14:creationId xmlns:p14="http://schemas.microsoft.com/office/powerpoint/2010/main" val="2287543948"/>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DF5E2-3270-42BC-B6EC-A2DD4C0B4D07}"/>
              </a:ext>
            </a:extLst>
          </p:cNvPr>
          <p:cNvSpPr>
            <a:spLocks noGrp="1"/>
          </p:cNvSpPr>
          <p:nvPr>
            <p:ph type="ctrTitle"/>
          </p:nvPr>
        </p:nvSpPr>
        <p:spPr>
          <a:xfrm>
            <a:off x="1232098" y="1594882"/>
            <a:ext cx="9982985" cy="2222205"/>
          </a:xfrm>
        </p:spPr>
        <p:txBody>
          <a:bodyPr>
            <a:noAutofit/>
          </a:bodyPr>
          <a:lstStyle/>
          <a:p>
            <a:pPr algn="ctr"/>
            <a:r>
              <a:rPr lang="lt-LT" sz="4800" b="1" dirty="0">
                <a:latin typeface="Times New Roman" panose="02020603050405020304" pitchFamily="18" charset="0"/>
                <a:cs typeface="Times New Roman" panose="02020603050405020304" pitchFamily="18" charset="0"/>
              </a:rPr>
              <a:t>Perkančiųjų organizacijų Korupcijos prevencijos </a:t>
            </a:r>
            <a:r>
              <a:rPr lang="lt-LT" sz="4800" b="1" dirty="0" err="1">
                <a:latin typeface="Times New Roman" panose="02020603050405020304" pitchFamily="18" charset="0"/>
                <a:cs typeface="Times New Roman" panose="02020603050405020304" pitchFamily="18" charset="0"/>
              </a:rPr>
              <a:t>apklausA</a:t>
            </a:r>
            <a:endParaRPr lang="lt-LT" sz="4800" b="1" dirty="0">
              <a:solidFill>
                <a:srgbClr val="FF000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72286543-AC3C-4FDF-BEF8-F02A800095C9}"/>
              </a:ext>
            </a:extLst>
          </p:cNvPr>
          <p:cNvSpPr>
            <a:spLocks noGrp="1"/>
          </p:cNvSpPr>
          <p:nvPr>
            <p:ph type="subTitle" idx="1"/>
          </p:nvPr>
        </p:nvSpPr>
        <p:spPr>
          <a:xfrm>
            <a:off x="1405481" y="4664765"/>
            <a:ext cx="10058400" cy="1650250"/>
          </a:xfrm>
        </p:spPr>
        <p:txBody>
          <a:bodyPr>
            <a:normAutofit lnSpcReduction="10000"/>
          </a:bodyPr>
          <a:lstStyle/>
          <a:p>
            <a:pPr algn="ctr">
              <a:lnSpc>
                <a:spcPct val="120000"/>
              </a:lnSpc>
            </a:pPr>
            <a:endParaRPr lang="lt-LT" sz="1800" cap="none" spc="0" dirty="0">
              <a:solidFill>
                <a:schemeClr val="tx1"/>
              </a:solidFill>
              <a:latin typeface="Times New Roman" panose="02020603050405020304" pitchFamily="18" charset="0"/>
              <a:cs typeface="Times New Roman" panose="02020603050405020304" pitchFamily="18" charset="0"/>
            </a:endParaRPr>
          </a:p>
          <a:p>
            <a:pPr algn="ctr">
              <a:lnSpc>
                <a:spcPct val="120000"/>
              </a:lnSpc>
            </a:pPr>
            <a:endParaRPr lang="lt-LT" sz="1800" cap="none" spc="0" dirty="0">
              <a:solidFill>
                <a:schemeClr val="tx1"/>
              </a:solidFill>
              <a:latin typeface="Times New Roman" panose="02020603050405020304" pitchFamily="18" charset="0"/>
              <a:cs typeface="Times New Roman" panose="02020603050405020304" pitchFamily="18" charset="0"/>
            </a:endParaRPr>
          </a:p>
          <a:p>
            <a:pPr algn="ctr">
              <a:lnSpc>
                <a:spcPct val="100000"/>
              </a:lnSpc>
              <a:spcBef>
                <a:spcPts val="0"/>
              </a:spcBef>
              <a:spcAft>
                <a:spcPts val="0"/>
              </a:spcAft>
            </a:pPr>
            <a:r>
              <a:rPr lang="en-US" sz="1800" cap="none" spc="0" dirty="0">
                <a:solidFill>
                  <a:schemeClr val="tx1"/>
                </a:solidFill>
                <a:latin typeface="Times New Roman" panose="02020603050405020304" pitchFamily="18" charset="0"/>
                <a:cs typeface="Times New Roman" panose="02020603050405020304" pitchFamily="18" charset="0"/>
              </a:rPr>
              <a:t>CPO LT</a:t>
            </a:r>
          </a:p>
          <a:p>
            <a:pPr algn="ctr">
              <a:lnSpc>
                <a:spcPct val="100000"/>
              </a:lnSpc>
              <a:spcBef>
                <a:spcPts val="0"/>
              </a:spcBef>
              <a:spcAft>
                <a:spcPts val="0"/>
              </a:spcAft>
            </a:pPr>
            <a:endParaRPr lang="en-US" sz="1800" cap="none" spc="0" dirty="0">
              <a:solidFill>
                <a:schemeClr val="tx1"/>
              </a:solidFill>
              <a:latin typeface="Times New Roman" panose="02020603050405020304" pitchFamily="18" charset="0"/>
              <a:cs typeface="Times New Roman" panose="02020603050405020304" pitchFamily="18" charset="0"/>
            </a:endParaRPr>
          </a:p>
          <a:p>
            <a:pPr algn="ctr">
              <a:lnSpc>
                <a:spcPct val="100000"/>
              </a:lnSpc>
              <a:spcBef>
                <a:spcPts val="0"/>
              </a:spcBef>
              <a:spcAft>
                <a:spcPts val="0"/>
              </a:spcAft>
            </a:pPr>
            <a:r>
              <a:rPr lang="lt-LT" sz="1800" cap="none" spc="0" dirty="0">
                <a:solidFill>
                  <a:schemeClr val="tx1"/>
                </a:solidFill>
                <a:latin typeface="Times New Roman" panose="02020603050405020304" pitchFamily="18" charset="0"/>
                <a:cs typeface="Times New Roman" panose="02020603050405020304" pitchFamily="18" charset="0"/>
              </a:rPr>
              <a:t>20</a:t>
            </a:r>
            <a:r>
              <a:rPr lang="en-US" sz="1800" cap="none" spc="0" dirty="0">
                <a:solidFill>
                  <a:schemeClr val="tx1"/>
                </a:solidFill>
                <a:latin typeface="Times New Roman" panose="02020603050405020304" pitchFamily="18" charset="0"/>
                <a:cs typeface="Times New Roman" panose="02020603050405020304" pitchFamily="18" charset="0"/>
              </a:rPr>
              <a:t>2</a:t>
            </a:r>
            <a:r>
              <a:rPr lang="lt-LT" sz="1800" cap="none" spc="0" dirty="0">
                <a:solidFill>
                  <a:schemeClr val="tx1"/>
                </a:solidFill>
                <a:latin typeface="Times New Roman" panose="02020603050405020304" pitchFamily="18" charset="0"/>
                <a:cs typeface="Times New Roman" panose="02020603050405020304" pitchFamily="18" charset="0"/>
              </a:rPr>
              <a:t>1</a:t>
            </a:r>
          </a:p>
          <a:p>
            <a:pPr algn="ctr">
              <a:lnSpc>
                <a:spcPct val="100000"/>
              </a:lnSpc>
              <a:spcBef>
                <a:spcPts val="0"/>
              </a:spcBef>
              <a:spcAft>
                <a:spcPts val="0"/>
              </a:spcAft>
            </a:pPr>
            <a:endParaRPr lang="lt-LT" sz="1800" cap="none" spc="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9886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528262E6-D3F3-4BB2-BFD4-A21D847EA0FA}"/>
              </a:ext>
            </a:extLst>
          </p:cNvPr>
          <p:cNvSpPr>
            <a:spLocks noGrp="1"/>
          </p:cNvSpPr>
          <p:nvPr>
            <p:ph type="title"/>
          </p:nvPr>
        </p:nvSpPr>
        <p:spPr/>
        <p:txBody>
          <a:bodyPr>
            <a:normAutofit/>
          </a:bodyPr>
          <a:lstStyle/>
          <a:p>
            <a:r>
              <a:rPr lang="lt-LT" b="1" dirty="0">
                <a:solidFill>
                  <a:srgbClr val="FF0000"/>
                </a:solidFill>
              </a:rPr>
              <a:t>76 % </a:t>
            </a:r>
            <a:r>
              <a:rPr lang="lt-LT" dirty="0"/>
              <a:t>respondentų pirkimus vykdo kelis kartus per metus</a:t>
            </a:r>
          </a:p>
        </p:txBody>
      </p:sp>
      <p:pic>
        <p:nvPicPr>
          <p:cNvPr id="2" name="Paveikslėlis 1">
            <a:extLst>
              <a:ext uri="{FF2B5EF4-FFF2-40B4-BE49-F238E27FC236}">
                <a16:creationId xmlns:a16="http://schemas.microsoft.com/office/drawing/2014/main" id="{CF7C5D86-91B1-494D-B206-A008B6E8A028}"/>
              </a:ext>
            </a:extLst>
          </p:cNvPr>
          <p:cNvPicPr>
            <a:picLocks noChangeAspect="1"/>
          </p:cNvPicPr>
          <p:nvPr/>
        </p:nvPicPr>
        <p:blipFill>
          <a:blip r:embed="rId2"/>
          <a:stretch>
            <a:fillRect/>
          </a:stretch>
        </p:blipFill>
        <p:spPr>
          <a:xfrm>
            <a:off x="2418926" y="1788987"/>
            <a:ext cx="7922502" cy="4738879"/>
          </a:xfrm>
          <a:prstGeom prst="rect">
            <a:avLst/>
          </a:prstGeom>
        </p:spPr>
      </p:pic>
    </p:spTree>
    <p:extLst>
      <p:ext uri="{BB962C8B-B14F-4D97-AF65-F5344CB8AC3E}">
        <p14:creationId xmlns:p14="http://schemas.microsoft.com/office/powerpoint/2010/main" val="1931996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1BEE0D6F-1460-4647-BA94-D92236D458AA}"/>
              </a:ext>
            </a:extLst>
          </p:cNvPr>
          <p:cNvSpPr>
            <a:spLocks noGrp="1"/>
          </p:cNvSpPr>
          <p:nvPr>
            <p:ph type="title"/>
          </p:nvPr>
        </p:nvSpPr>
        <p:spPr/>
        <p:txBody>
          <a:bodyPr>
            <a:normAutofit fontScale="90000"/>
          </a:bodyPr>
          <a:lstStyle/>
          <a:p>
            <a:r>
              <a:rPr lang="lt-LT" b="1" dirty="0">
                <a:solidFill>
                  <a:srgbClr val="FF0000"/>
                </a:solidFill>
              </a:rPr>
              <a:t>99 % </a:t>
            </a:r>
            <a:r>
              <a:rPr lang="lt-LT" dirty="0"/>
              <a:t>respondentų </a:t>
            </a:r>
            <a:r>
              <a:rPr lang="lt-LT" dirty="0">
                <a:solidFill>
                  <a:schemeClr val="tx1"/>
                </a:solidFill>
              </a:rPr>
              <a:t>nebuvo susidūrę </a:t>
            </a:r>
            <a:r>
              <a:rPr lang="lt-LT" dirty="0"/>
              <a:t>su korupcijos apraiškomis, vykdant pirkimus per </a:t>
            </a:r>
            <a:r>
              <a:rPr lang="lt-LT" dirty="0" err="1"/>
              <a:t>cpo</a:t>
            </a:r>
            <a:r>
              <a:rPr lang="lt-LT" dirty="0"/>
              <a:t> </a:t>
            </a:r>
            <a:r>
              <a:rPr lang="lt-LT" dirty="0" err="1"/>
              <a:t>lt</a:t>
            </a:r>
            <a:r>
              <a:rPr lang="lt-LT" dirty="0"/>
              <a:t> el. katalogą</a:t>
            </a:r>
          </a:p>
        </p:txBody>
      </p:sp>
      <p:pic>
        <p:nvPicPr>
          <p:cNvPr id="2" name="Paveikslėlis 1">
            <a:extLst>
              <a:ext uri="{FF2B5EF4-FFF2-40B4-BE49-F238E27FC236}">
                <a16:creationId xmlns:a16="http://schemas.microsoft.com/office/drawing/2014/main" id="{9D41F272-39E2-4C85-A086-E0C0E7876457}"/>
              </a:ext>
            </a:extLst>
          </p:cNvPr>
          <p:cNvPicPr>
            <a:picLocks noChangeAspect="1"/>
          </p:cNvPicPr>
          <p:nvPr/>
        </p:nvPicPr>
        <p:blipFill>
          <a:blip r:embed="rId2"/>
          <a:stretch>
            <a:fillRect/>
          </a:stretch>
        </p:blipFill>
        <p:spPr>
          <a:xfrm>
            <a:off x="3014205" y="2209621"/>
            <a:ext cx="6163590" cy="4115157"/>
          </a:xfrm>
          <a:prstGeom prst="rect">
            <a:avLst/>
          </a:prstGeom>
        </p:spPr>
      </p:pic>
    </p:spTree>
    <p:extLst>
      <p:ext uri="{BB962C8B-B14F-4D97-AF65-F5344CB8AC3E}">
        <p14:creationId xmlns:p14="http://schemas.microsoft.com/office/powerpoint/2010/main" val="3396005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002351E4-B934-49E1-A2AA-147EAE8D7014}"/>
              </a:ext>
            </a:extLst>
          </p:cNvPr>
          <p:cNvSpPr>
            <a:spLocks noGrp="1"/>
          </p:cNvSpPr>
          <p:nvPr>
            <p:ph type="title"/>
          </p:nvPr>
        </p:nvSpPr>
        <p:spPr>
          <a:xfrm>
            <a:off x="1771391" y="219075"/>
            <a:ext cx="10170237" cy="1325563"/>
          </a:xfrm>
        </p:spPr>
        <p:txBody>
          <a:bodyPr>
            <a:normAutofit fontScale="90000"/>
          </a:bodyPr>
          <a:lstStyle/>
          <a:p>
            <a:r>
              <a:rPr lang="lt-LT" b="1" dirty="0">
                <a:solidFill>
                  <a:srgbClr val="FF0000"/>
                </a:solidFill>
              </a:rPr>
              <a:t>83 % </a:t>
            </a:r>
            <a:r>
              <a:rPr lang="lt-LT" dirty="0"/>
              <a:t>respondentų teigia, kad vykdant pirkimus per </a:t>
            </a:r>
            <a:r>
              <a:rPr lang="lt-LT" dirty="0" err="1"/>
              <a:t>cpo</a:t>
            </a:r>
            <a:r>
              <a:rPr lang="lt-LT" dirty="0"/>
              <a:t> </a:t>
            </a:r>
            <a:r>
              <a:rPr lang="lt-LT" dirty="0" err="1"/>
              <a:t>lt</a:t>
            </a:r>
            <a:r>
              <a:rPr lang="lt-LT" dirty="0"/>
              <a:t> el. katalogą, </a:t>
            </a:r>
            <a:r>
              <a:rPr lang="lt-LT" dirty="0">
                <a:solidFill>
                  <a:schemeClr val="tx1"/>
                </a:solidFill>
              </a:rPr>
              <a:t>tiekėjai niekada nesusisiekia </a:t>
            </a:r>
            <a:r>
              <a:rPr lang="lt-LT" dirty="0"/>
              <a:t>su jais</a:t>
            </a:r>
          </a:p>
        </p:txBody>
      </p:sp>
      <p:pic>
        <p:nvPicPr>
          <p:cNvPr id="2" name="Paveikslėlis 1">
            <a:extLst>
              <a:ext uri="{FF2B5EF4-FFF2-40B4-BE49-F238E27FC236}">
                <a16:creationId xmlns:a16="http://schemas.microsoft.com/office/drawing/2014/main" id="{2CEE4ED6-594B-413E-A90A-BF89F0D81A4D}"/>
              </a:ext>
            </a:extLst>
          </p:cNvPr>
          <p:cNvPicPr>
            <a:picLocks noChangeAspect="1"/>
          </p:cNvPicPr>
          <p:nvPr/>
        </p:nvPicPr>
        <p:blipFill>
          <a:blip r:embed="rId2"/>
          <a:stretch>
            <a:fillRect/>
          </a:stretch>
        </p:blipFill>
        <p:spPr>
          <a:xfrm>
            <a:off x="1771391" y="2195707"/>
            <a:ext cx="8937511" cy="4249280"/>
          </a:xfrm>
          <a:prstGeom prst="rect">
            <a:avLst/>
          </a:prstGeom>
        </p:spPr>
      </p:pic>
    </p:spTree>
    <p:extLst>
      <p:ext uri="{BB962C8B-B14F-4D97-AF65-F5344CB8AC3E}">
        <p14:creationId xmlns:p14="http://schemas.microsoft.com/office/powerpoint/2010/main" val="2363942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710E4429-40CA-4903-86B6-B1AD3491A43B}"/>
              </a:ext>
            </a:extLst>
          </p:cNvPr>
          <p:cNvSpPr>
            <a:spLocks noGrp="1"/>
          </p:cNvSpPr>
          <p:nvPr>
            <p:ph type="title"/>
          </p:nvPr>
        </p:nvSpPr>
        <p:spPr/>
        <p:txBody>
          <a:bodyPr>
            <a:normAutofit fontScale="90000"/>
          </a:bodyPr>
          <a:lstStyle/>
          <a:p>
            <a:r>
              <a:rPr lang="lt-LT" b="1" dirty="0">
                <a:solidFill>
                  <a:srgbClr val="FF0000"/>
                </a:solidFill>
              </a:rPr>
              <a:t>96 %</a:t>
            </a:r>
            <a:r>
              <a:rPr lang="lt-LT" dirty="0"/>
              <a:t> po nurodo, kad </a:t>
            </a:r>
            <a:r>
              <a:rPr lang="lt-LT" dirty="0">
                <a:solidFill>
                  <a:schemeClr val="tx1"/>
                </a:solidFill>
              </a:rPr>
              <a:t>nebuvo gavę jokių prašymų, siūlymų ar dovanų iš </a:t>
            </a:r>
            <a:r>
              <a:rPr lang="lt-LT" dirty="0" err="1">
                <a:solidFill>
                  <a:schemeClr val="tx1"/>
                </a:solidFill>
              </a:rPr>
              <a:t>cpo</a:t>
            </a:r>
            <a:r>
              <a:rPr lang="lt-LT" dirty="0">
                <a:solidFill>
                  <a:schemeClr val="tx1"/>
                </a:solidFill>
              </a:rPr>
              <a:t> </a:t>
            </a:r>
            <a:r>
              <a:rPr lang="lt-LT" dirty="0" err="1">
                <a:solidFill>
                  <a:schemeClr val="tx1"/>
                </a:solidFill>
              </a:rPr>
              <a:t>lt</a:t>
            </a:r>
            <a:r>
              <a:rPr lang="lt-LT" dirty="0">
                <a:solidFill>
                  <a:schemeClr val="tx1"/>
                </a:solidFill>
              </a:rPr>
              <a:t> el. katalogo tiekėjų</a:t>
            </a:r>
          </a:p>
        </p:txBody>
      </p:sp>
      <p:pic>
        <p:nvPicPr>
          <p:cNvPr id="2" name="Paveikslėlis 1">
            <a:extLst>
              <a:ext uri="{FF2B5EF4-FFF2-40B4-BE49-F238E27FC236}">
                <a16:creationId xmlns:a16="http://schemas.microsoft.com/office/drawing/2014/main" id="{4F4ABB9D-7405-475C-B420-5DD09070697F}"/>
              </a:ext>
            </a:extLst>
          </p:cNvPr>
          <p:cNvPicPr>
            <a:picLocks noChangeAspect="1"/>
          </p:cNvPicPr>
          <p:nvPr/>
        </p:nvPicPr>
        <p:blipFill>
          <a:blip r:embed="rId2"/>
          <a:stretch>
            <a:fillRect/>
          </a:stretch>
        </p:blipFill>
        <p:spPr>
          <a:xfrm>
            <a:off x="2300018" y="1862133"/>
            <a:ext cx="8114479" cy="4505334"/>
          </a:xfrm>
          <a:prstGeom prst="rect">
            <a:avLst/>
          </a:prstGeom>
        </p:spPr>
      </p:pic>
    </p:spTree>
    <p:extLst>
      <p:ext uri="{BB962C8B-B14F-4D97-AF65-F5344CB8AC3E}">
        <p14:creationId xmlns:p14="http://schemas.microsoft.com/office/powerpoint/2010/main" val="3431004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1D8E244A-CBD5-42F6-9891-1D5BD80C7C69}"/>
              </a:ext>
            </a:extLst>
          </p:cNvPr>
          <p:cNvSpPr>
            <a:spLocks noGrp="1"/>
          </p:cNvSpPr>
          <p:nvPr>
            <p:ph type="title"/>
          </p:nvPr>
        </p:nvSpPr>
        <p:spPr/>
        <p:txBody>
          <a:bodyPr/>
          <a:lstStyle/>
          <a:p>
            <a:r>
              <a:rPr lang="lt-LT" b="1" dirty="0">
                <a:solidFill>
                  <a:srgbClr val="FF0000"/>
                </a:solidFill>
              </a:rPr>
              <a:t>97 % </a:t>
            </a:r>
            <a:r>
              <a:rPr lang="lt-LT" dirty="0"/>
              <a:t>respondentų mano, kad </a:t>
            </a:r>
            <a:r>
              <a:rPr lang="lt-LT" dirty="0" err="1"/>
              <a:t>cpo</a:t>
            </a:r>
            <a:r>
              <a:rPr lang="lt-LT" dirty="0"/>
              <a:t> </a:t>
            </a:r>
            <a:r>
              <a:rPr lang="lt-LT" dirty="0" err="1"/>
              <a:t>lt</a:t>
            </a:r>
            <a:r>
              <a:rPr lang="lt-LT" dirty="0"/>
              <a:t> veikla </a:t>
            </a:r>
            <a:r>
              <a:rPr lang="lt-LT" dirty="0">
                <a:solidFill>
                  <a:schemeClr val="tx1"/>
                </a:solidFill>
              </a:rPr>
              <a:t>yra skaidri ir patikima</a:t>
            </a:r>
          </a:p>
        </p:txBody>
      </p:sp>
      <p:pic>
        <p:nvPicPr>
          <p:cNvPr id="2" name="Paveikslėlis 1">
            <a:extLst>
              <a:ext uri="{FF2B5EF4-FFF2-40B4-BE49-F238E27FC236}">
                <a16:creationId xmlns:a16="http://schemas.microsoft.com/office/drawing/2014/main" id="{480C4A2D-8BF9-43A4-B441-CCA77F0DD641}"/>
              </a:ext>
            </a:extLst>
          </p:cNvPr>
          <p:cNvPicPr>
            <a:picLocks noChangeAspect="1"/>
          </p:cNvPicPr>
          <p:nvPr/>
        </p:nvPicPr>
        <p:blipFill>
          <a:blip r:embed="rId2"/>
          <a:stretch>
            <a:fillRect/>
          </a:stretch>
        </p:blipFill>
        <p:spPr>
          <a:xfrm>
            <a:off x="2937750" y="1832550"/>
            <a:ext cx="7188732" cy="4448507"/>
          </a:xfrm>
          <a:prstGeom prst="rect">
            <a:avLst/>
          </a:prstGeom>
        </p:spPr>
      </p:pic>
    </p:spTree>
    <p:extLst>
      <p:ext uri="{BB962C8B-B14F-4D97-AF65-F5344CB8AC3E}">
        <p14:creationId xmlns:p14="http://schemas.microsoft.com/office/powerpoint/2010/main" val="355102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9B4BD9DF-B727-48E3-A9A0-0C6E001AF957}"/>
              </a:ext>
            </a:extLst>
          </p:cNvPr>
          <p:cNvSpPr>
            <a:spLocks noGrp="1"/>
          </p:cNvSpPr>
          <p:nvPr>
            <p:ph idx="1"/>
          </p:nvPr>
        </p:nvSpPr>
        <p:spPr>
          <a:xfrm>
            <a:off x="1771392" y="1791730"/>
            <a:ext cx="10012620" cy="4696156"/>
          </a:xfrm>
        </p:spPr>
        <p:txBody>
          <a:bodyPr>
            <a:normAutofit fontScale="62500" lnSpcReduction="20000"/>
          </a:bodyPr>
          <a:lstStyle/>
          <a:p>
            <a:r>
              <a:rPr lang="lt-LT" dirty="0"/>
              <a:t>Paskutiniu metu per CPO laimėje paslaugų ar prekių tiekėjai teikia arba iš vis nepateikia paslaugų ir prekių, kad ir 150 eurų pirkimai vyksta labai ilgai, paskambinus į CPO gauni atsakymą, kad tai ne jų problema, turime patys aiškintis su tiekėjais, negali jų atsisakyti ir imti sekantį tiekėją, prastos kokybės prekės, ne tai kas parodyta kataloge, kartais jos tinkamos tik išmesti.</a:t>
            </a:r>
          </a:p>
          <a:p>
            <a:r>
              <a:rPr lang="lt-LT" dirty="0"/>
              <a:t>Per mažai pasirinkimo variantų į šį klausimą. Aš rinkčiausi variantą "daugiau taip". Patys CPO darbuotojai yra pripažinę, kad dalis šablonų yra nelabai vykę, todėl mums net yra tekę nutraukti pirkimą per CPO dėl neaiškiai formuluojamų reikalavimų. Gal tai labiau brokas, bet ką gali žinoti.. Be to, abejonę kelia CPO imamas apyvartos mokestis iš tiekėjų, kuris galiausiai vis tiek "gulasi" ant pirkėjų pečių, </a:t>
            </a:r>
            <a:r>
              <a:rPr lang="lt-LT" dirty="0" err="1"/>
              <a:t>t.y</a:t>
            </a:r>
            <a:r>
              <a:rPr lang="lt-LT" dirty="0"/>
              <a:t>. tiekėjo siūlomoje kainoje yra kažkokia suma (kaip papildomas mokestis), kurią pirkėjas netiesiogiai sumoka CPO (skaidrumo vardan būtų įdomu matyti kiek kiekviename pirkime tai sudaro procentais ir pinigais, ir kiek tai sudaro per metus bendrai). Be to, nuo 2023 m. numačius, kad žalieji pirkimai turės būti 100 proc. (kažkokia nesąmonė kol kas atrodo) CPO iš viso BVPŽ turėtų siūlyti žalių pirkimų, tačiau kol kas ir taip šablonų nėra daug (kaip pirksime benziną, tepalus, detales ar medikamentus ir t.t. žaliai neįsivaizduoju). Reiktų, kad CPO skelbtų pasiūlymų eilę su visų dalyvių kainomis, o ne tik laimėtojo (kitaip koks čia viešasis pirkimas).</a:t>
            </a:r>
          </a:p>
          <a:p>
            <a:r>
              <a:rPr lang="lt-LT" dirty="0"/>
              <a:t>Tiesiog netikiu</a:t>
            </a:r>
          </a:p>
        </p:txBody>
      </p:sp>
      <p:sp>
        <p:nvSpPr>
          <p:cNvPr id="4" name="Pavadinimas 3">
            <a:extLst>
              <a:ext uri="{FF2B5EF4-FFF2-40B4-BE49-F238E27FC236}">
                <a16:creationId xmlns:a16="http://schemas.microsoft.com/office/drawing/2014/main" id="{AFFBBCB2-9549-4870-A58F-3BD032A7C7BD}"/>
              </a:ext>
            </a:extLst>
          </p:cNvPr>
          <p:cNvSpPr>
            <a:spLocks noGrp="1"/>
          </p:cNvSpPr>
          <p:nvPr>
            <p:ph type="title"/>
          </p:nvPr>
        </p:nvSpPr>
        <p:spPr/>
        <p:txBody>
          <a:bodyPr/>
          <a:lstStyle/>
          <a:p>
            <a:r>
              <a:rPr lang="lt-LT" dirty="0"/>
              <a:t>Jei „ne“ – kodėl?</a:t>
            </a:r>
          </a:p>
        </p:txBody>
      </p:sp>
    </p:spTree>
    <p:extLst>
      <p:ext uri="{BB962C8B-B14F-4D97-AF65-F5344CB8AC3E}">
        <p14:creationId xmlns:p14="http://schemas.microsoft.com/office/powerpoint/2010/main" val="3006883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97CE5D9B-9511-4913-B41F-AEE0F4838EB8}"/>
              </a:ext>
            </a:extLst>
          </p:cNvPr>
          <p:cNvSpPr>
            <a:spLocks noGrp="1"/>
          </p:cNvSpPr>
          <p:nvPr>
            <p:ph type="title"/>
          </p:nvPr>
        </p:nvSpPr>
        <p:spPr>
          <a:xfrm>
            <a:off x="1480457" y="219075"/>
            <a:ext cx="10711543" cy="1325563"/>
          </a:xfrm>
        </p:spPr>
        <p:txBody>
          <a:bodyPr>
            <a:noAutofit/>
          </a:bodyPr>
          <a:lstStyle/>
          <a:p>
            <a:r>
              <a:rPr lang="lt-LT" sz="3200" b="1" dirty="0">
                <a:solidFill>
                  <a:srgbClr val="FF0000"/>
                </a:solidFill>
              </a:rPr>
              <a:t>86 % </a:t>
            </a:r>
            <a:r>
              <a:rPr lang="lt-LT" sz="3200" dirty="0"/>
              <a:t>respondentų </a:t>
            </a:r>
            <a:r>
              <a:rPr lang="lt-LT" sz="3200" b="1" dirty="0">
                <a:solidFill>
                  <a:srgbClr val="FF0000"/>
                </a:solidFill>
              </a:rPr>
              <a:t>žino</a:t>
            </a:r>
            <a:r>
              <a:rPr lang="lt-LT" sz="3200" dirty="0"/>
              <a:t>, į ką kreiptis susidūrus su galimomis korupcijos apraiškomis, vykdant pirkimus per katalogą</a:t>
            </a:r>
          </a:p>
        </p:txBody>
      </p:sp>
      <p:pic>
        <p:nvPicPr>
          <p:cNvPr id="2" name="Paveikslėlis 1">
            <a:extLst>
              <a:ext uri="{FF2B5EF4-FFF2-40B4-BE49-F238E27FC236}">
                <a16:creationId xmlns:a16="http://schemas.microsoft.com/office/drawing/2014/main" id="{83FEF9DA-4BFB-4F74-B42B-D600B00F1D98}"/>
              </a:ext>
            </a:extLst>
          </p:cNvPr>
          <p:cNvPicPr>
            <a:picLocks noChangeAspect="1"/>
          </p:cNvPicPr>
          <p:nvPr/>
        </p:nvPicPr>
        <p:blipFill>
          <a:blip r:embed="rId2"/>
          <a:stretch>
            <a:fillRect/>
          </a:stretch>
        </p:blipFill>
        <p:spPr>
          <a:xfrm>
            <a:off x="2155428" y="1737316"/>
            <a:ext cx="8730229" cy="4901609"/>
          </a:xfrm>
          <a:prstGeom prst="rect">
            <a:avLst/>
          </a:prstGeom>
        </p:spPr>
      </p:pic>
    </p:spTree>
    <p:extLst>
      <p:ext uri="{BB962C8B-B14F-4D97-AF65-F5344CB8AC3E}">
        <p14:creationId xmlns:p14="http://schemas.microsoft.com/office/powerpoint/2010/main" val="2591877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eme1">
  <a:themeElements>
    <a:clrScheme name="Custom 1">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00B0F0"/>
      </a:hlink>
      <a:folHlink>
        <a:srgbClr val="B26B02"/>
      </a:folHlink>
    </a:clrScheme>
    <a:fontScheme name="Segoe UI Semibold">
      <a:majorFont>
        <a:latin typeface="Segoe UI Semibold"/>
        <a:ea typeface=""/>
        <a:cs typeface=""/>
      </a:majorFont>
      <a:minorFont>
        <a:latin typeface="Segoe UI Semibold"/>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heme1" id="{379A9CF0-094B-49A5-AC97-291AC3B47FA0}" vid="{7F35D4EA-11C7-452C-8106-D92BFE046440}"/>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15632</TotalTime>
  <Words>387</Words>
  <Application>Microsoft Office PowerPoint</Application>
  <PresentationFormat>Widescreen</PresentationFormat>
  <Paragraphs>17</Paragraphs>
  <Slides>8</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Segoe UI Semibold</vt:lpstr>
      <vt:lpstr>Times New Roman</vt:lpstr>
      <vt:lpstr>Theme1</vt:lpstr>
      <vt:lpstr>Custom Design</vt:lpstr>
      <vt:lpstr>Perkančiųjų organizacijų Korupcijos prevencijos apklausA</vt:lpstr>
      <vt:lpstr>76 % respondentų pirkimus vykdo kelis kartus per metus</vt:lpstr>
      <vt:lpstr>99 % respondentų nebuvo susidūrę su korupcijos apraiškomis, vykdant pirkimus per cpo lt el. katalogą</vt:lpstr>
      <vt:lpstr>83 % respondentų teigia, kad vykdant pirkimus per cpo lt el. katalogą, tiekėjai niekada nesusisiekia su jais</vt:lpstr>
      <vt:lpstr>96 % po nurodo, kad nebuvo gavę jokių prašymų, siūlymų ar dovanų iš cpo lt el. katalogo tiekėjų</vt:lpstr>
      <vt:lpstr>97 % respondentų mano, kad cpo lt veikla yra skaidri ir patikima</vt:lpstr>
      <vt:lpstr>Jei „ne“ – kodėl?</vt:lpstr>
      <vt:lpstr>86 % respondentų žino, į ką kreiptis susidūrus su galimomis korupcijos apraiškomis, vykdant pirkimus per katalogą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Vaistų kainų analizė</dc:title>
  <dc:creator>Jevgenija Siničina</dc:creator>
  <cp:lastModifiedBy>Ona Biveiniene</cp:lastModifiedBy>
  <cp:revision>1168</cp:revision>
  <cp:lastPrinted>2019-05-07T11:44:49Z</cp:lastPrinted>
  <dcterms:created xsi:type="dcterms:W3CDTF">2018-03-08T06:42:03Z</dcterms:created>
  <dcterms:modified xsi:type="dcterms:W3CDTF">2021-11-18T12:49:46Z</dcterms:modified>
</cp:coreProperties>
</file>