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98" r:id="rId2"/>
  </p:sldMasterIdLst>
  <p:notesMasterIdLst>
    <p:notesMasterId r:id="rId11"/>
  </p:notesMasterIdLst>
  <p:handoutMasterIdLst>
    <p:handoutMasterId r:id="rId12"/>
  </p:handoutMasterIdLst>
  <p:sldIdLst>
    <p:sldId id="256" r:id="rId3"/>
    <p:sldId id="555" r:id="rId4"/>
    <p:sldId id="556" r:id="rId5"/>
    <p:sldId id="558" r:id="rId6"/>
    <p:sldId id="559" r:id="rId7"/>
    <p:sldId id="561" r:id="rId8"/>
    <p:sldId id="562" r:id="rId9"/>
    <p:sldId id="565" r:id="rId10"/>
  </p:sldIdLst>
  <p:sldSz cx="12192000" cy="6858000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ADE4"/>
    <a:srgbClr val="D1E7F6"/>
    <a:srgbClr val="26B1E5"/>
    <a:srgbClr val="9BDBF3"/>
    <a:srgbClr val="30B4E6"/>
    <a:srgbClr val="FFFFFF"/>
    <a:srgbClr val="69C9ED"/>
    <a:srgbClr val="77CEEF"/>
    <a:srgbClr val="FFFF99"/>
    <a:srgbClr val="FF77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5BE263C-DBD7-4A20-BB59-AAB30ACAA65A}" styleName="Vidutinis stilius 3 – paryškinima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Vidutinis stilius 1 – paryškinima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1579" autoAdjust="0"/>
  </p:normalViewPr>
  <p:slideViewPr>
    <p:cSldViewPr snapToGrid="0">
      <p:cViewPr varScale="1">
        <p:scale>
          <a:sx n="69" d="100"/>
          <a:sy n="69" d="100"/>
        </p:scale>
        <p:origin x="91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na Biveiniene" userId="2efdc981-d80c-49a4-a85c-3240cea0774f" providerId="ADAL" clId="{9DCE406E-2CAD-4FD2-BB44-666528954DAA}"/>
    <pc:docChg chg="delSld modSld">
      <pc:chgData name="Ona Biveiniene" userId="2efdc981-d80c-49a4-a85c-3240cea0774f" providerId="ADAL" clId="{9DCE406E-2CAD-4FD2-BB44-666528954DAA}" dt="2021-11-22T10:56:17.757" v="134" actId="2696"/>
      <pc:docMkLst>
        <pc:docMk/>
      </pc:docMkLst>
      <pc:sldChg chg="modSp mod">
        <pc:chgData name="Ona Biveiniene" userId="2efdc981-d80c-49a4-a85c-3240cea0774f" providerId="ADAL" clId="{9DCE406E-2CAD-4FD2-BB44-666528954DAA}" dt="2021-11-18T12:51:53.253" v="75" actId="6549"/>
        <pc:sldMkLst>
          <pc:docMk/>
          <pc:sldMk cId="2069886324" sldId="256"/>
        </pc:sldMkLst>
        <pc:spChg chg="mod">
          <ac:chgData name="Ona Biveiniene" userId="2efdc981-d80c-49a4-a85c-3240cea0774f" providerId="ADAL" clId="{9DCE406E-2CAD-4FD2-BB44-666528954DAA}" dt="2021-11-18T12:51:53.253" v="75" actId="6549"/>
          <ac:spMkLst>
            <pc:docMk/>
            <pc:sldMk cId="2069886324" sldId="256"/>
            <ac:spMk id="2" creationId="{469DF5E2-3270-42BC-B6EC-A2DD4C0B4D07}"/>
          </ac:spMkLst>
        </pc:spChg>
      </pc:sldChg>
      <pc:sldChg chg="modSp mod">
        <pc:chgData name="Ona Biveiniene" userId="2efdc981-d80c-49a4-a85c-3240cea0774f" providerId="ADAL" clId="{9DCE406E-2CAD-4FD2-BB44-666528954DAA}" dt="2021-11-18T12:52:45.676" v="105" actId="113"/>
        <pc:sldMkLst>
          <pc:docMk/>
          <pc:sldMk cId="1268047311" sldId="555"/>
        </pc:sldMkLst>
        <pc:spChg chg="mod">
          <ac:chgData name="Ona Biveiniene" userId="2efdc981-d80c-49a4-a85c-3240cea0774f" providerId="ADAL" clId="{9DCE406E-2CAD-4FD2-BB44-666528954DAA}" dt="2021-11-18T12:52:45.676" v="105" actId="113"/>
          <ac:spMkLst>
            <pc:docMk/>
            <pc:sldMk cId="1268047311" sldId="555"/>
            <ac:spMk id="4" creationId="{55D02166-BBA8-4E82-947C-A0FDF9B7587C}"/>
          </ac:spMkLst>
        </pc:spChg>
      </pc:sldChg>
      <pc:sldChg chg="modSp mod">
        <pc:chgData name="Ona Biveiniene" userId="2efdc981-d80c-49a4-a85c-3240cea0774f" providerId="ADAL" clId="{9DCE406E-2CAD-4FD2-BB44-666528954DAA}" dt="2021-11-18T12:53:32.599" v="110" actId="113"/>
        <pc:sldMkLst>
          <pc:docMk/>
          <pc:sldMk cId="834702223" sldId="558"/>
        </pc:sldMkLst>
        <pc:spChg chg="mod">
          <ac:chgData name="Ona Biveiniene" userId="2efdc981-d80c-49a4-a85c-3240cea0774f" providerId="ADAL" clId="{9DCE406E-2CAD-4FD2-BB44-666528954DAA}" dt="2021-11-18T12:53:32.599" v="110" actId="113"/>
          <ac:spMkLst>
            <pc:docMk/>
            <pc:sldMk cId="834702223" sldId="558"/>
            <ac:spMk id="4" creationId="{02CF3DAD-7446-4E44-81B2-C0AD96A29881}"/>
          </ac:spMkLst>
        </pc:spChg>
      </pc:sldChg>
      <pc:sldChg chg="modSp mod">
        <pc:chgData name="Ona Biveiniene" userId="2efdc981-d80c-49a4-a85c-3240cea0774f" providerId="ADAL" clId="{9DCE406E-2CAD-4FD2-BB44-666528954DAA}" dt="2021-11-18T12:53:43.371" v="112" actId="207"/>
        <pc:sldMkLst>
          <pc:docMk/>
          <pc:sldMk cId="2646102478" sldId="559"/>
        </pc:sldMkLst>
        <pc:spChg chg="mod">
          <ac:chgData name="Ona Biveiniene" userId="2efdc981-d80c-49a4-a85c-3240cea0774f" providerId="ADAL" clId="{9DCE406E-2CAD-4FD2-BB44-666528954DAA}" dt="2021-11-18T12:53:43.371" v="112" actId="207"/>
          <ac:spMkLst>
            <pc:docMk/>
            <pc:sldMk cId="2646102478" sldId="559"/>
            <ac:spMk id="4" creationId="{FACBED3D-2917-4A62-8FAF-5740DC61C7FC}"/>
          </ac:spMkLst>
        </pc:spChg>
      </pc:sldChg>
      <pc:sldChg chg="modSp del mod">
        <pc:chgData name="Ona Biveiniene" userId="2efdc981-d80c-49a4-a85c-3240cea0774f" providerId="ADAL" clId="{9DCE406E-2CAD-4FD2-BB44-666528954DAA}" dt="2021-11-22T10:56:17.757" v="134" actId="2696"/>
        <pc:sldMkLst>
          <pc:docMk/>
          <pc:sldMk cId="2857412740" sldId="560"/>
        </pc:sldMkLst>
        <pc:spChg chg="mod">
          <ac:chgData name="Ona Biveiniene" userId="2efdc981-d80c-49a4-a85c-3240cea0774f" providerId="ADAL" clId="{9DCE406E-2CAD-4FD2-BB44-666528954DAA}" dt="2021-11-18T12:54:10.468" v="116" actId="207"/>
          <ac:spMkLst>
            <pc:docMk/>
            <pc:sldMk cId="2857412740" sldId="560"/>
            <ac:spMk id="4" creationId="{74901002-7EAF-4368-9BAB-E6F10CCC3599}"/>
          </ac:spMkLst>
        </pc:spChg>
      </pc:sldChg>
      <pc:sldChg chg="modSp mod">
        <pc:chgData name="Ona Biveiniene" userId="2efdc981-d80c-49a4-a85c-3240cea0774f" providerId="ADAL" clId="{9DCE406E-2CAD-4FD2-BB44-666528954DAA}" dt="2021-11-18T12:54:39.870" v="120" actId="207"/>
        <pc:sldMkLst>
          <pc:docMk/>
          <pc:sldMk cId="29355071" sldId="561"/>
        </pc:sldMkLst>
        <pc:spChg chg="mod">
          <ac:chgData name="Ona Biveiniene" userId="2efdc981-d80c-49a4-a85c-3240cea0774f" providerId="ADAL" clId="{9DCE406E-2CAD-4FD2-BB44-666528954DAA}" dt="2021-11-18T12:54:39.870" v="120" actId="207"/>
          <ac:spMkLst>
            <pc:docMk/>
            <pc:sldMk cId="29355071" sldId="561"/>
            <ac:spMk id="4" creationId="{CA777911-319E-401A-9454-87D0B8B761FD}"/>
          </ac:spMkLst>
        </pc:spChg>
      </pc:sldChg>
      <pc:sldChg chg="modSp mod">
        <pc:chgData name="Ona Biveiniene" userId="2efdc981-d80c-49a4-a85c-3240cea0774f" providerId="ADAL" clId="{9DCE406E-2CAD-4FD2-BB44-666528954DAA}" dt="2021-11-18T12:55:04.492" v="122" actId="113"/>
        <pc:sldMkLst>
          <pc:docMk/>
          <pc:sldMk cId="2488226720" sldId="562"/>
        </pc:sldMkLst>
        <pc:spChg chg="mod">
          <ac:chgData name="Ona Biveiniene" userId="2efdc981-d80c-49a4-a85c-3240cea0774f" providerId="ADAL" clId="{9DCE406E-2CAD-4FD2-BB44-666528954DAA}" dt="2021-11-18T12:55:04.492" v="122" actId="113"/>
          <ac:spMkLst>
            <pc:docMk/>
            <pc:sldMk cId="2488226720" sldId="562"/>
            <ac:spMk id="4" creationId="{F3F73540-3D6D-4299-BDE2-489FF6767878}"/>
          </ac:spMkLst>
        </pc:spChg>
      </pc:sldChg>
      <pc:sldChg chg="del">
        <pc:chgData name="Ona Biveiniene" userId="2efdc981-d80c-49a4-a85c-3240cea0774f" providerId="ADAL" clId="{9DCE406E-2CAD-4FD2-BB44-666528954DAA}" dt="2021-11-18T12:55:47.318" v="126" actId="2696"/>
        <pc:sldMkLst>
          <pc:docMk/>
          <pc:sldMk cId="1545631376" sldId="563"/>
        </pc:sldMkLst>
      </pc:sldChg>
      <pc:sldChg chg="del">
        <pc:chgData name="Ona Biveiniene" userId="2efdc981-d80c-49a4-a85c-3240cea0774f" providerId="ADAL" clId="{9DCE406E-2CAD-4FD2-BB44-666528954DAA}" dt="2021-11-18T12:55:41.239" v="125" actId="2696"/>
        <pc:sldMkLst>
          <pc:docMk/>
          <pc:sldMk cId="238937657" sldId="564"/>
        </pc:sldMkLst>
      </pc:sldChg>
      <pc:sldChg chg="modSp mod">
        <pc:chgData name="Ona Biveiniene" userId="2efdc981-d80c-49a4-a85c-3240cea0774f" providerId="ADAL" clId="{9DCE406E-2CAD-4FD2-BB44-666528954DAA}" dt="2021-11-18T12:56:19.321" v="133" actId="207"/>
        <pc:sldMkLst>
          <pc:docMk/>
          <pc:sldMk cId="2472278973" sldId="565"/>
        </pc:sldMkLst>
        <pc:spChg chg="mod">
          <ac:chgData name="Ona Biveiniene" userId="2efdc981-d80c-49a4-a85c-3240cea0774f" providerId="ADAL" clId="{9DCE406E-2CAD-4FD2-BB44-666528954DAA}" dt="2021-11-18T12:56:19.321" v="133" actId="207"/>
          <ac:spMkLst>
            <pc:docMk/>
            <pc:sldMk cId="2472278973" sldId="565"/>
            <ac:spMk id="4" creationId="{ECCCDAD1-3C96-4926-8251-67B93900A690}"/>
          </ac:spMkLst>
        </pc:spChg>
      </pc:sldChg>
      <pc:sldChg chg="del">
        <pc:chgData name="Ona Biveiniene" userId="2efdc981-d80c-49a4-a85c-3240cea0774f" providerId="ADAL" clId="{9DCE406E-2CAD-4FD2-BB44-666528954DAA}" dt="2021-11-18T12:53:12.007" v="106" actId="2696"/>
        <pc:sldMkLst>
          <pc:docMk/>
          <pc:sldMk cId="932552668" sldId="566"/>
        </pc:sldMkLst>
      </pc:sldChg>
      <pc:sldChg chg="del">
        <pc:chgData name="Ona Biveiniene" userId="2efdc981-d80c-49a4-a85c-3240cea0774f" providerId="ADAL" clId="{9DCE406E-2CAD-4FD2-BB44-666528954DAA}" dt="2021-11-18T12:53:19.399" v="107" actId="2696"/>
        <pc:sldMkLst>
          <pc:docMk/>
          <pc:sldMk cId="2857632317" sldId="567"/>
        </pc:sldMkLst>
      </pc:sldChg>
      <pc:sldChg chg="del">
        <pc:chgData name="Ona Biveiniene" userId="2efdc981-d80c-49a4-a85c-3240cea0774f" providerId="ADAL" clId="{9DCE406E-2CAD-4FD2-BB44-666528954DAA}" dt="2021-11-18T12:53:22.690" v="108" actId="2696"/>
        <pc:sldMkLst>
          <pc:docMk/>
          <pc:sldMk cId="3896609299" sldId="568"/>
        </pc:sldMkLst>
      </pc:sldChg>
      <pc:sldChg chg="del">
        <pc:chgData name="Ona Biveiniene" userId="2efdc981-d80c-49a4-a85c-3240cea0774f" providerId="ADAL" clId="{9DCE406E-2CAD-4FD2-BB44-666528954DAA}" dt="2021-11-18T12:55:24.171" v="124" actId="2696"/>
        <pc:sldMkLst>
          <pc:docMk/>
          <pc:sldMk cId="507649598" sldId="569"/>
        </pc:sldMkLst>
      </pc:sldChg>
      <pc:sldChg chg="del">
        <pc:chgData name="Ona Biveiniene" userId="2efdc981-d80c-49a4-a85c-3240cea0774f" providerId="ADAL" clId="{9DCE406E-2CAD-4FD2-BB44-666528954DAA}" dt="2021-11-18T12:53:52.818" v="113" actId="2696"/>
        <pc:sldMkLst>
          <pc:docMk/>
          <pc:sldMk cId="3844438974" sldId="570"/>
        </pc:sldMkLst>
      </pc:sldChg>
      <pc:sldChg chg="del">
        <pc:chgData name="Ona Biveiniene" userId="2efdc981-d80c-49a4-a85c-3240cea0774f" providerId="ADAL" clId="{9DCE406E-2CAD-4FD2-BB44-666528954DAA}" dt="2021-11-18T12:53:56.108" v="114" actId="2696"/>
        <pc:sldMkLst>
          <pc:docMk/>
          <pc:sldMk cId="109740620" sldId="571"/>
        </pc:sldMkLst>
      </pc:sldChg>
      <pc:sldChg chg="del">
        <pc:chgData name="Ona Biveiniene" userId="2efdc981-d80c-49a4-a85c-3240cea0774f" providerId="ADAL" clId="{9DCE406E-2CAD-4FD2-BB44-666528954DAA}" dt="2021-11-18T12:54:24.040" v="117" actId="2696"/>
        <pc:sldMkLst>
          <pc:docMk/>
          <pc:sldMk cId="1757513531" sldId="572"/>
        </pc:sldMkLst>
      </pc:sldChg>
      <pc:sldChg chg="del">
        <pc:chgData name="Ona Biveiniene" userId="2efdc981-d80c-49a4-a85c-3240cea0774f" providerId="ADAL" clId="{9DCE406E-2CAD-4FD2-BB44-666528954DAA}" dt="2021-11-18T12:54:31.467" v="118" actId="2696"/>
        <pc:sldMkLst>
          <pc:docMk/>
          <pc:sldMk cId="2935410171" sldId="573"/>
        </pc:sldMkLst>
      </pc:sldChg>
      <pc:sldChg chg="del">
        <pc:chgData name="Ona Biveiniene" userId="2efdc981-d80c-49a4-a85c-3240cea0774f" providerId="ADAL" clId="{9DCE406E-2CAD-4FD2-BB44-666528954DAA}" dt="2021-11-18T12:55:10.711" v="123" actId="2696"/>
        <pc:sldMkLst>
          <pc:docMk/>
          <pc:sldMk cId="2868059339" sldId="574"/>
        </pc:sldMkLst>
      </pc:sldChg>
      <pc:sldChg chg="del">
        <pc:chgData name="Ona Biveiniene" userId="2efdc981-d80c-49a4-a85c-3240cea0774f" providerId="ADAL" clId="{9DCE406E-2CAD-4FD2-BB44-666528954DAA}" dt="2021-11-18T12:55:50.723" v="127" actId="2696"/>
        <pc:sldMkLst>
          <pc:docMk/>
          <pc:sldMk cId="1564561691" sldId="575"/>
        </pc:sldMkLst>
      </pc:sldChg>
      <pc:sldChg chg="del">
        <pc:chgData name="Ona Biveiniene" userId="2efdc981-d80c-49a4-a85c-3240cea0774f" providerId="ADAL" clId="{9DCE406E-2CAD-4FD2-BB44-666528954DAA}" dt="2021-11-18T12:55:59.719" v="128" actId="2696"/>
        <pc:sldMkLst>
          <pc:docMk/>
          <pc:sldMk cId="1855376473" sldId="576"/>
        </pc:sldMkLst>
      </pc:sldChg>
      <pc:sldChg chg="del">
        <pc:chgData name="Ona Biveiniene" userId="2efdc981-d80c-49a4-a85c-3240cea0774f" providerId="ADAL" clId="{9DCE406E-2CAD-4FD2-BB44-666528954DAA}" dt="2021-11-18T12:56:03.231" v="129" actId="2696"/>
        <pc:sldMkLst>
          <pc:docMk/>
          <pc:sldMk cId="920756033" sldId="577"/>
        </pc:sldMkLst>
      </pc:sldChg>
      <pc:sldChg chg="del">
        <pc:chgData name="Ona Biveiniene" userId="2efdc981-d80c-49a4-a85c-3240cea0774f" providerId="ADAL" clId="{9DCE406E-2CAD-4FD2-BB44-666528954DAA}" dt="2021-11-18T12:56:06.232" v="130" actId="2696"/>
        <pc:sldMkLst>
          <pc:docMk/>
          <pc:sldMk cId="2254961443" sldId="578"/>
        </pc:sldMkLst>
      </pc:sldChg>
      <pc:sldChg chg="del">
        <pc:chgData name="Ona Biveiniene" userId="2efdc981-d80c-49a4-a85c-3240cea0774f" providerId="ADAL" clId="{9DCE406E-2CAD-4FD2-BB44-666528954DAA}" dt="2021-11-18T12:56:09.227" v="131" actId="2696"/>
        <pc:sldMkLst>
          <pc:docMk/>
          <pc:sldMk cId="4001739489" sldId="57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4"/>
            <a:ext cx="3038475" cy="4636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41" y="4"/>
            <a:ext cx="3038475" cy="4636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BE299B-B49F-492A-B050-32BE3D13A480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4" y="8772381"/>
            <a:ext cx="3038475" cy="4636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41" y="8772381"/>
            <a:ext cx="3038475" cy="4636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A68C8-6FBE-4410-989D-5EE12FF12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8301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3037840" cy="4634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41" y="3"/>
            <a:ext cx="3037840" cy="4634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BA41D0-9421-44EA-A2D4-835C236B42D8}" type="datetimeFigureOut">
              <a:rPr lang="lt-LT" smtClean="0"/>
              <a:pPr/>
              <a:t>2021-11-22</a:t>
            </a:fld>
            <a:endParaRPr lang="lt-L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54113"/>
            <a:ext cx="5540375" cy="31162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2" y="4444862"/>
            <a:ext cx="5608320" cy="363670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70"/>
            <a:ext cx="3037840" cy="46340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41" y="8772670"/>
            <a:ext cx="3037840" cy="46340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42BF6C-E9E9-4625-B8F0-D99CB28F8478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70437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42BF6C-E9E9-4625-B8F0-D99CB28F8478}" type="slidenum">
              <a:rPr lang="lt-LT" smtClean="0"/>
              <a:pPr/>
              <a:t>1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077860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 descr="http://sc.bns.lt/logos/1/20170128193914_cpo-logo-LT-RGB-600px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3708" y="284671"/>
            <a:ext cx="1955707" cy="1173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727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37308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35472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5" y="0"/>
            <a:ext cx="1363404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363419" y="0"/>
            <a:ext cx="73728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1392" y="1791730"/>
            <a:ext cx="9521448" cy="4197589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43" y="58995"/>
            <a:ext cx="1225570" cy="737385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07988" y="1544638"/>
            <a:ext cx="890587" cy="4559300"/>
          </a:xfrm>
        </p:spPr>
        <p:txBody>
          <a:bodyPr vert="vert270">
            <a:noAutofit/>
          </a:bodyPr>
          <a:lstStyle>
            <a:lvl1pPr>
              <a:defRPr sz="28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1771392" y="219075"/>
            <a:ext cx="952144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54819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256104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3333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110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5155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9536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0857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758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36710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9439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1215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3952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50261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324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48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 descr="http://sc.bns.lt/logos/1/20170128193914_cpo-logo-LT-RGB-600px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3970" y="286603"/>
            <a:ext cx="1363419" cy="818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1726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54062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79936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948125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10" name="Picture 2" descr="http://sc.bns.lt/logos/1/20170128193914_cpo-logo-LT-RGB-600px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3970" y="286603"/>
            <a:ext cx="1363419" cy="818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5742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10" name="Picture 2" descr="http://sc.bns.lt/logos/1/20170128193914_cpo-logo-LT-RGB-600px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3970" y="286603"/>
            <a:ext cx="1363419" cy="818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5134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57640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937669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 descr="http://sc.bns.lt/logos/1/20170128193914_cpo-logo-LT-RGB-600px.png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3970" y="286603"/>
            <a:ext cx="1363419" cy="818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1920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96" r:id="rId12"/>
    <p:sldLayoutId id="2147483697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486918" indent="-28575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669798" indent="-28575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852678" indent="-28575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035558" indent="-28575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543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DF5E2-3270-42BC-B6EC-A2DD4C0B4D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2098" y="1594882"/>
            <a:ext cx="9982985" cy="2222205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TIEK</a:t>
            </a:r>
            <a:r>
              <a:rPr lang="lt-LT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ĖJŲ </a:t>
            </a:r>
            <a:r>
              <a:rPr lang="lt-LT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KorupcijosPREVENCIJOS</a:t>
            </a:r>
            <a:r>
              <a:rPr lang="lt-LT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APKLAUSA</a:t>
            </a:r>
            <a:endParaRPr lang="lt-LT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286543-AC3C-4FDF-BEF8-F02A800095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5481" y="4664765"/>
            <a:ext cx="10058400" cy="1650250"/>
          </a:xfrm>
        </p:spPr>
        <p:txBody>
          <a:bodyPr>
            <a:normAutofit lnSpcReduction="10000"/>
          </a:bodyPr>
          <a:lstStyle/>
          <a:p>
            <a:pPr algn="ctr">
              <a:lnSpc>
                <a:spcPct val="120000"/>
              </a:lnSpc>
            </a:pPr>
            <a:endParaRPr lang="lt-LT" sz="1800" cap="none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</a:pPr>
            <a:endParaRPr lang="lt-LT" sz="1800" cap="none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cap="none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CPO LT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sz="1800" cap="none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t-LT" sz="1800" cap="none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en-US" sz="1800" cap="none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lt-LT" sz="1800" cap="none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lt-LT" sz="1800" cap="none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9886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avadinimas 3">
            <a:extLst>
              <a:ext uri="{FF2B5EF4-FFF2-40B4-BE49-F238E27FC236}">
                <a16:creationId xmlns:a16="http://schemas.microsoft.com/office/drawing/2014/main" id="{55D02166-BBA8-4E82-947C-A0FDF9B75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t-LT" b="1" dirty="0">
                <a:solidFill>
                  <a:srgbClr val="FF0000"/>
                </a:solidFill>
              </a:rPr>
              <a:t>63 % </a:t>
            </a:r>
            <a:r>
              <a:rPr lang="lt-LT" dirty="0">
                <a:solidFill>
                  <a:schemeClr val="tx1"/>
                </a:solidFill>
              </a:rPr>
              <a:t>respondentų </a:t>
            </a:r>
            <a:r>
              <a:rPr lang="lt-LT" dirty="0"/>
              <a:t>nurodė, kad daugiau kaip 50 % įmonės pasiūlymų teikiami viešuosiuose pirkimuose</a:t>
            </a:r>
          </a:p>
        </p:txBody>
      </p:sp>
      <p:pic>
        <p:nvPicPr>
          <p:cNvPr id="2" name="Paveikslėlis 1">
            <a:extLst>
              <a:ext uri="{FF2B5EF4-FFF2-40B4-BE49-F238E27FC236}">
                <a16:creationId xmlns:a16="http://schemas.microsoft.com/office/drawing/2014/main" id="{DFEA1993-0B22-4F6A-A381-35E5B43B2D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0679" y="1968819"/>
            <a:ext cx="8731067" cy="4670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047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avadinimas 3">
            <a:extLst>
              <a:ext uri="{FF2B5EF4-FFF2-40B4-BE49-F238E27FC236}">
                <a16:creationId xmlns:a16="http://schemas.microsoft.com/office/drawing/2014/main" id="{D208CA92-1C9A-4425-B215-3E86DFE07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t-LT" b="1" dirty="0">
                <a:solidFill>
                  <a:srgbClr val="FF0000"/>
                </a:solidFill>
              </a:rPr>
              <a:t>52 % </a:t>
            </a:r>
            <a:r>
              <a:rPr lang="lt-LT" dirty="0"/>
              <a:t>tiekėjų nurodė, kad daugiau nei puse įmonės pasiūlymų teikiami </a:t>
            </a:r>
            <a:r>
              <a:rPr lang="lt-LT" dirty="0" err="1"/>
              <a:t>cpo</a:t>
            </a:r>
            <a:r>
              <a:rPr lang="lt-LT" dirty="0"/>
              <a:t> </a:t>
            </a:r>
            <a:r>
              <a:rPr lang="lt-LT" dirty="0" err="1"/>
              <a:t>lt</a:t>
            </a:r>
            <a:r>
              <a:rPr lang="lt-LT" dirty="0"/>
              <a:t> el. katalogo pirkimuose</a:t>
            </a:r>
          </a:p>
        </p:txBody>
      </p:sp>
      <p:pic>
        <p:nvPicPr>
          <p:cNvPr id="2" name="Paveikslėlis 1">
            <a:extLst>
              <a:ext uri="{FF2B5EF4-FFF2-40B4-BE49-F238E27FC236}">
                <a16:creationId xmlns:a16="http://schemas.microsoft.com/office/drawing/2014/main" id="{6E6F45B7-989C-4BE1-8EDD-98DA9B48B9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1918" y="2167739"/>
            <a:ext cx="8787730" cy="4471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613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avadinimas 3">
            <a:extLst>
              <a:ext uri="{FF2B5EF4-FFF2-40B4-BE49-F238E27FC236}">
                <a16:creationId xmlns:a16="http://schemas.microsoft.com/office/drawing/2014/main" id="{02CF3DAD-7446-4E44-81B2-C0AD96A298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t-LT" b="1" dirty="0">
                <a:solidFill>
                  <a:srgbClr val="FF0000"/>
                </a:solidFill>
              </a:rPr>
              <a:t>70 % </a:t>
            </a:r>
            <a:r>
              <a:rPr lang="lt-LT" dirty="0"/>
              <a:t>apklaustų tiekėjų </a:t>
            </a:r>
            <a:r>
              <a:rPr lang="lt-LT" dirty="0">
                <a:solidFill>
                  <a:schemeClr val="tx1"/>
                </a:solidFill>
              </a:rPr>
              <a:t>nėra susidūrę </a:t>
            </a:r>
            <a:r>
              <a:rPr lang="lt-LT" dirty="0"/>
              <a:t>su korupcijos apraiškomis viešuosiuose pirkimuose</a:t>
            </a:r>
          </a:p>
        </p:txBody>
      </p:sp>
      <p:pic>
        <p:nvPicPr>
          <p:cNvPr id="2" name="Paveikslėlis 1">
            <a:extLst>
              <a:ext uri="{FF2B5EF4-FFF2-40B4-BE49-F238E27FC236}">
                <a16:creationId xmlns:a16="http://schemas.microsoft.com/office/drawing/2014/main" id="{9D0BE149-5B7B-48AB-821D-9AB3A6AC92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9586" y="1938528"/>
            <a:ext cx="7248215" cy="4819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4702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avadinimas 3">
            <a:extLst>
              <a:ext uri="{FF2B5EF4-FFF2-40B4-BE49-F238E27FC236}">
                <a16:creationId xmlns:a16="http://schemas.microsoft.com/office/drawing/2014/main" id="{FACBED3D-2917-4A62-8FAF-5740DC61C7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t-LT" b="1" dirty="0">
                <a:solidFill>
                  <a:srgbClr val="FF0000"/>
                </a:solidFill>
              </a:rPr>
              <a:t>83 % </a:t>
            </a:r>
            <a:r>
              <a:rPr lang="lt-LT" dirty="0"/>
              <a:t>tiekėjų nurodė, kad </a:t>
            </a:r>
            <a:r>
              <a:rPr lang="lt-LT" dirty="0">
                <a:solidFill>
                  <a:schemeClr val="tx1"/>
                </a:solidFill>
              </a:rPr>
              <a:t>nėra susidūrę</a:t>
            </a:r>
            <a:r>
              <a:rPr lang="lt-LT" b="1" dirty="0">
                <a:solidFill>
                  <a:srgbClr val="FF0000"/>
                </a:solidFill>
              </a:rPr>
              <a:t> </a:t>
            </a:r>
            <a:r>
              <a:rPr lang="lt-LT" dirty="0"/>
              <a:t>su korupcijos apraiškomis </a:t>
            </a:r>
            <a:r>
              <a:rPr lang="lt-LT" dirty="0" err="1"/>
              <a:t>cpo</a:t>
            </a:r>
            <a:r>
              <a:rPr lang="lt-LT" dirty="0"/>
              <a:t> </a:t>
            </a:r>
            <a:r>
              <a:rPr lang="lt-LT" dirty="0" err="1"/>
              <a:t>lt</a:t>
            </a:r>
            <a:r>
              <a:rPr lang="lt-LT" dirty="0"/>
              <a:t> el. katalogo pirkimuose </a:t>
            </a:r>
          </a:p>
        </p:txBody>
      </p:sp>
      <p:pic>
        <p:nvPicPr>
          <p:cNvPr id="2" name="Paveikslėlis 1">
            <a:extLst>
              <a:ext uri="{FF2B5EF4-FFF2-40B4-BE49-F238E27FC236}">
                <a16:creationId xmlns:a16="http://schemas.microsoft.com/office/drawing/2014/main" id="{076BE236-852B-44FA-B65B-51D42181F5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8543" y="2200477"/>
            <a:ext cx="7766977" cy="4121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6102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avadinimas 3">
            <a:extLst>
              <a:ext uri="{FF2B5EF4-FFF2-40B4-BE49-F238E27FC236}">
                <a16:creationId xmlns:a16="http://schemas.microsoft.com/office/drawing/2014/main" id="{CA777911-319E-401A-9454-87D0B8B76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t-LT" b="1" dirty="0">
                <a:solidFill>
                  <a:srgbClr val="FF0000"/>
                </a:solidFill>
              </a:rPr>
              <a:t>97 % </a:t>
            </a:r>
            <a:r>
              <a:rPr lang="lt-LT" dirty="0"/>
              <a:t>respondentų nurodė, kad </a:t>
            </a:r>
            <a:r>
              <a:rPr lang="lt-LT" dirty="0">
                <a:solidFill>
                  <a:schemeClr val="tx1"/>
                </a:solidFill>
              </a:rPr>
              <a:t>nėra gavę dviprasmiškų prašymų</a:t>
            </a:r>
            <a:r>
              <a:rPr lang="lt-LT" b="1" dirty="0">
                <a:solidFill>
                  <a:srgbClr val="FF0000"/>
                </a:solidFill>
              </a:rPr>
              <a:t> </a:t>
            </a:r>
            <a:r>
              <a:rPr lang="lt-LT" dirty="0"/>
              <a:t>iš po</a:t>
            </a:r>
          </a:p>
        </p:txBody>
      </p:sp>
      <p:pic>
        <p:nvPicPr>
          <p:cNvPr id="2" name="Paveikslėlis 1">
            <a:extLst>
              <a:ext uri="{FF2B5EF4-FFF2-40B4-BE49-F238E27FC236}">
                <a16:creationId xmlns:a16="http://schemas.microsoft.com/office/drawing/2014/main" id="{60384DF2-3420-4175-BE19-3689367CBC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1392" y="2183620"/>
            <a:ext cx="10041086" cy="4390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5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avadinimas 3">
            <a:extLst>
              <a:ext uri="{FF2B5EF4-FFF2-40B4-BE49-F238E27FC236}">
                <a16:creationId xmlns:a16="http://schemas.microsoft.com/office/drawing/2014/main" id="{F3F73540-3D6D-4299-BDE2-489FF6767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1392" y="219075"/>
            <a:ext cx="10225536" cy="1325563"/>
          </a:xfrm>
        </p:spPr>
        <p:txBody>
          <a:bodyPr>
            <a:normAutofit fontScale="90000"/>
          </a:bodyPr>
          <a:lstStyle/>
          <a:p>
            <a:r>
              <a:rPr lang="lt-LT" b="1" dirty="0">
                <a:solidFill>
                  <a:srgbClr val="FF0000"/>
                </a:solidFill>
              </a:rPr>
              <a:t>49 % </a:t>
            </a:r>
            <a:r>
              <a:rPr lang="lt-LT" dirty="0"/>
              <a:t>respondentų mano, kad rengiant centralizuoto pirkimo sąlygas korupcijos </a:t>
            </a:r>
            <a:r>
              <a:rPr lang="lt-LT" dirty="0">
                <a:solidFill>
                  <a:schemeClr val="tx1"/>
                </a:solidFill>
              </a:rPr>
              <a:t>rizika yra didžiausia</a:t>
            </a:r>
          </a:p>
        </p:txBody>
      </p:sp>
      <p:pic>
        <p:nvPicPr>
          <p:cNvPr id="6" name="Paveikslėlis 5">
            <a:extLst>
              <a:ext uri="{FF2B5EF4-FFF2-40B4-BE49-F238E27FC236}">
                <a16:creationId xmlns:a16="http://schemas.microsoft.com/office/drawing/2014/main" id="{32E7056D-30E1-40C3-BF32-CBD8D4074C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3891" y="2173043"/>
            <a:ext cx="7669433" cy="4176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8226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avadinimas 3">
            <a:extLst>
              <a:ext uri="{FF2B5EF4-FFF2-40B4-BE49-F238E27FC236}">
                <a16:creationId xmlns:a16="http://schemas.microsoft.com/office/drawing/2014/main" id="{ECCCDAD1-3C96-4926-8251-67B93900A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t-LT" b="1" dirty="0">
                <a:solidFill>
                  <a:srgbClr val="FF0000"/>
                </a:solidFill>
              </a:rPr>
              <a:t>59 % </a:t>
            </a:r>
            <a:r>
              <a:rPr lang="lt-LT" dirty="0"/>
              <a:t>respondentų </a:t>
            </a:r>
            <a:r>
              <a:rPr lang="lt-LT" dirty="0">
                <a:solidFill>
                  <a:schemeClr val="tx1"/>
                </a:solidFill>
              </a:rPr>
              <a:t>žino, kur kreiptis </a:t>
            </a:r>
            <a:r>
              <a:rPr lang="lt-LT" dirty="0"/>
              <a:t>susidūrus su galimomis korupcijos apraiškomis</a:t>
            </a:r>
          </a:p>
        </p:txBody>
      </p:sp>
      <p:pic>
        <p:nvPicPr>
          <p:cNvPr id="2" name="Paveikslėlis 1">
            <a:extLst>
              <a:ext uri="{FF2B5EF4-FFF2-40B4-BE49-F238E27FC236}">
                <a16:creationId xmlns:a16="http://schemas.microsoft.com/office/drawing/2014/main" id="{E04C9507-2912-4B28-95FA-F66091A487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2072" y="1798281"/>
            <a:ext cx="7736495" cy="4840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278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heme1">
  <a:themeElements>
    <a:clrScheme name="Custom 1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00B0F0"/>
      </a:hlink>
      <a:folHlink>
        <a:srgbClr val="B26B02"/>
      </a:folHlink>
    </a:clrScheme>
    <a:fontScheme name="Segoe UI Semibold">
      <a:majorFont>
        <a:latin typeface="Segoe UI Semibold"/>
        <a:ea typeface=""/>
        <a:cs typeface=""/>
      </a:majorFont>
      <a:minorFont>
        <a:latin typeface="Segoe UI Semibold"/>
        <a:ea typeface=""/>
        <a:cs typeface="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379A9CF0-094B-49A5-AC97-291AC3B47FA0}" vid="{7F35D4EA-11C7-452C-8106-D92BFE046440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16097</TotalTime>
  <Words>109</Words>
  <Application>Microsoft Office PowerPoint</Application>
  <PresentationFormat>Widescreen</PresentationFormat>
  <Paragraphs>14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Segoe UI Semibold</vt:lpstr>
      <vt:lpstr>Times New Roman</vt:lpstr>
      <vt:lpstr>Theme1</vt:lpstr>
      <vt:lpstr>Custom Design</vt:lpstr>
      <vt:lpstr>TIEKĖJŲ KorupcijosPREVENCIJOS APKLAUSA</vt:lpstr>
      <vt:lpstr>63 % respondentų nurodė, kad daugiau kaip 50 % įmonės pasiūlymų teikiami viešuosiuose pirkimuose</vt:lpstr>
      <vt:lpstr>52 % tiekėjų nurodė, kad daugiau nei puse įmonės pasiūlymų teikiami cpo lt el. katalogo pirkimuose</vt:lpstr>
      <vt:lpstr>70 % apklaustų tiekėjų nėra susidūrę su korupcijos apraiškomis viešuosiuose pirkimuose</vt:lpstr>
      <vt:lpstr>83 % tiekėjų nurodė, kad nėra susidūrę su korupcijos apraiškomis cpo lt el. katalogo pirkimuose </vt:lpstr>
      <vt:lpstr>97 % respondentų nurodė, kad nėra gavę dviprasmiškų prašymų iš po</vt:lpstr>
      <vt:lpstr>49 % respondentų mano, kad rengiant centralizuoto pirkimo sąlygas korupcijos rizika yra didžiausia</vt:lpstr>
      <vt:lpstr>59 % respondentų žino, kur kreiptis susidūrus su galimomis korupcijos apraiškomis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Vaistų kainų analizė</dc:title>
  <dc:creator>Jevgenija Siničina</dc:creator>
  <cp:lastModifiedBy>Ona Biveiniene</cp:lastModifiedBy>
  <cp:revision>1181</cp:revision>
  <cp:lastPrinted>2019-05-07T11:44:49Z</cp:lastPrinted>
  <dcterms:created xsi:type="dcterms:W3CDTF">2018-03-08T06:42:03Z</dcterms:created>
  <dcterms:modified xsi:type="dcterms:W3CDTF">2021-11-22T10:56:45Z</dcterms:modified>
</cp:coreProperties>
</file>